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0"/>
  </p:notesMasterIdLst>
  <p:sldIdLst>
    <p:sldId id="256" r:id="rId2"/>
    <p:sldId id="257" r:id="rId3"/>
    <p:sldId id="401" r:id="rId4"/>
    <p:sldId id="394" r:id="rId5"/>
    <p:sldId id="402" r:id="rId6"/>
    <p:sldId id="403" r:id="rId7"/>
    <p:sldId id="260" r:id="rId8"/>
    <p:sldId id="404" r:id="rId9"/>
    <p:sldId id="274" r:id="rId10"/>
    <p:sldId id="259" r:id="rId11"/>
    <p:sldId id="396" r:id="rId12"/>
    <p:sldId id="395" r:id="rId13"/>
    <p:sldId id="261" r:id="rId14"/>
    <p:sldId id="397" r:id="rId15"/>
    <p:sldId id="405" r:id="rId16"/>
    <p:sldId id="398" r:id="rId17"/>
    <p:sldId id="399" r:id="rId18"/>
    <p:sldId id="400" r:id="rId1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CA7930DF-8760-7F4B-983F-BEF5799F16A4}">
          <p14:sldIdLst>
            <p14:sldId id="256"/>
          </p14:sldIdLst>
        </p14:section>
        <p14:section name="Introductions" id="{35EB83CF-8312-E04C-BE5D-5B5B167A87B2}">
          <p14:sldIdLst>
            <p14:sldId id="257"/>
            <p14:sldId id="401"/>
            <p14:sldId id="394"/>
            <p14:sldId id="402"/>
            <p14:sldId id="403"/>
            <p14:sldId id="260"/>
          </p14:sldIdLst>
        </p14:section>
        <p14:section name="Introduction to Data Science" id="{7D9500FF-795B-494C-97BB-7FABEECD935B}">
          <p14:sldIdLst>
            <p14:sldId id="404"/>
            <p14:sldId id="274"/>
            <p14:sldId id="259"/>
            <p14:sldId id="396"/>
            <p14:sldId id="395"/>
            <p14:sldId id="261"/>
            <p14:sldId id="397"/>
            <p14:sldId id="405"/>
            <p14:sldId id="398"/>
            <p14:sldId id="399"/>
            <p14:sldId id="400"/>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elissa Foster"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ED9F500A-E807-4301-BA78-465B96CE0612}">
  <a:tblStyle styleId="{ED9F500A-E807-4301-BA78-465B96CE0612}"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 styleId="{67E7EADA-E3AB-485C-BFD6-CFC8AEFE2E91}" styleName="Table_1"/>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9" d="100"/>
          <a:sy n="109" d="100"/>
        </p:scale>
        <p:origin x="-664" y="-11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commentAuthors" Target="commentAuthors.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2686956370"/>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Shape 1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Shape 18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Shape 2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0" name="Shape 2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Shape 3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0" name="Shape 31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Shape 2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3" name="Shape 2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
              <a:t>Charlie voiceover</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Title - Red">
    <p:bg>
      <p:bgPr>
        <a:solidFill>
          <a:srgbClr val="E51B24"/>
        </a:solidFill>
        <a:effectLst/>
      </p:bgPr>
    </p:bg>
    <p:spTree>
      <p:nvGrpSpPr>
        <p:cNvPr id="1" name="Shape 21"/>
        <p:cNvGrpSpPr/>
        <p:nvPr/>
      </p:nvGrpSpPr>
      <p:grpSpPr>
        <a:xfrm>
          <a:off x="0" y="0"/>
          <a:ext cx="0" cy="0"/>
          <a:chOff x="0" y="0"/>
          <a:chExt cx="0" cy="0"/>
        </a:xfrm>
      </p:grpSpPr>
      <p:sp>
        <p:nvSpPr>
          <p:cNvPr id="22" name="Shape 22"/>
          <p:cNvSpPr txBox="1">
            <a:spLocks noGrp="1"/>
          </p:cNvSpPr>
          <p:nvPr>
            <p:ph type="ctrTitle"/>
          </p:nvPr>
        </p:nvSpPr>
        <p:spPr>
          <a:xfrm>
            <a:off x="302518" y="548200"/>
            <a:ext cx="8311800" cy="1852200"/>
          </a:xfrm>
          <a:prstGeom prst="rect">
            <a:avLst/>
          </a:prstGeom>
        </p:spPr>
        <p:txBody>
          <a:bodyPr lIns="91425" tIns="91425" rIns="91425" bIns="91425" anchor="t" anchorCtr="0"/>
          <a:lstStyle>
            <a:lvl1pPr lvl="0" rtl="0">
              <a:spcBef>
                <a:spcPts val="0"/>
              </a:spcBef>
              <a:buClr>
                <a:srgbClr val="F3F3F3"/>
              </a:buClr>
              <a:buSzPct val="100000"/>
              <a:buFont typeface="Oswald"/>
              <a:defRPr sz="4800" b="1">
                <a:solidFill>
                  <a:srgbClr val="F3F3F3"/>
                </a:solidFill>
                <a:latin typeface="Oswald"/>
                <a:ea typeface="Oswald"/>
                <a:cs typeface="Oswald"/>
                <a:sym typeface="Oswald"/>
              </a:defRPr>
            </a:lvl1pPr>
            <a:lvl2pPr lvl="1" rtl="0">
              <a:spcBef>
                <a:spcPts val="0"/>
              </a:spcBef>
              <a:buSzPct val="100000"/>
              <a:buFont typeface="Oswald"/>
              <a:defRPr sz="4800">
                <a:latin typeface="Oswald"/>
                <a:ea typeface="Oswald"/>
                <a:cs typeface="Oswald"/>
                <a:sym typeface="Oswald"/>
              </a:defRPr>
            </a:lvl2pPr>
            <a:lvl3pPr lvl="2" rtl="0">
              <a:spcBef>
                <a:spcPts val="0"/>
              </a:spcBef>
              <a:buSzPct val="100000"/>
              <a:buFont typeface="Oswald"/>
              <a:defRPr sz="4800">
                <a:latin typeface="Oswald"/>
                <a:ea typeface="Oswald"/>
                <a:cs typeface="Oswald"/>
                <a:sym typeface="Oswald"/>
              </a:defRPr>
            </a:lvl3pPr>
            <a:lvl4pPr lvl="3" rtl="0">
              <a:spcBef>
                <a:spcPts val="0"/>
              </a:spcBef>
              <a:buSzPct val="100000"/>
              <a:buFont typeface="Oswald"/>
              <a:defRPr sz="4800">
                <a:latin typeface="Oswald"/>
                <a:ea typeface="Oswald"/>
                <a:cs typeface="Oswald"/>
                <a:sym typeface="Oswald"/>
              </a:defRPr>
            </a:lvl4pPr>
            <a:lvl5pPr lvl="4" rtl="0">
              <a:spcBef>
                <a:spcPts val="0"/>
              </a:spcBef>
              <a:buSzPct val="100000"/>
              <a:buFont typeface="Oswald"/>
              <a:defRPr sz="4800">
                <a:latin typeface="Oswald"/>
                <a:ea typeface="Oswald"/>
                <a:cs typeface="Oswald"/>
                <a:sym typeface="Oswald"/>
              </a:defRPr>
            </a:lvl5pPr>
            <a:lvl6pPr lvl="5" rtl="0">
              <a:spcBef>
                <a:spcPts val="0"/>
              </a:spcBef>
              <a:buSzPct val="100000"/>
              <a:buFont typeface="Oswald"/>
              <a:defRPr sz="4800">
                <a:latin typeface="Oswald"/>
                <a:ea typeface="Oswald"/>
                <a:cs typeface="Oswald"/>
                <a:sym typeface="Oswald"/>
              </a:defRPr>
            </a:lvl6pPr>
            <a:lvl7pPr lvl="6" rtl="0">
              <a:spcBef>
                <a:spcPts val="0"/>
              </a:spcBef>
              <a:buSzPct val="100000"/>
              <a:buFont typeface="Oswald"/>
              <a:defRPr sz="4800">
                <a:latin typeface="Oswald"/>
                <a:ea typeface="Oswald"/>
                <a:cs typeface="Oswald"/>
                <a:sym typeface="Oswald"/>
              </a:defRPr>
            </a:lvl7pPr>
            <a:lvl8pPr lvl="7" rtl="0">
              <a:spcBef>
                <a:spcPts val="0"/>
              </a:spcBef>
              <a:buSzPct val="100000"/>
              <a:buFont typeface="Oswald"/>
              <a:defRPr sz="4800">
                <a:latin typeface="Oswald"/>
                <a:ea typeface="Oswald"/>
                <a:cs typeface="Oswald"/>
                <a:sym typeface="Oswald"/>
              </a:defRPr>
            </a:lvl8pPr>
            <a:lvl9pPr lvl="8" rtl="0">
              <a:spcBef>
                <a:spcPts val="0"/>
              </a:spcBef>
              <a:buSzPct val="100000"/>
              <a:buFont typeface="Oswald"/>
              <a:defRPr sz="4800">
                <a:latin typeface="Oswald"/>
                <a:ea typeface="Oswald"/>
                <a:cs typeface="Oswald"/>
                <a:sym typeface="Oswald"/>
              </a:defRPr>
            </a:lvl9pPr>
          </a:lstStyle>
          <a:p>
            <a:endParaRPr/>
          </a:p>
        </p:txBody>
      </p:sp>
      <p:sp>
        <p:nvSpPr>
          <p:cNvPr id="23" name="Shape 23"/>
          <p:cNvSpPr/>
          <p:nvPr/>
        </p:nvSpPr>
        <p:spPr>
          <a:xfrm>
            <a:off x="416100" y="349375"/>
            <a:ext cx="8272800" cy="130799"/>
          </a:xfrm>
          <a:prstGeom prst="rect">
            <a:avLst/>
          </a:prstGeom>
          <a:solidFill>
            <a:srgbClr val="FFFFFF"/>
          </a:solidFill>
          <a:ln>
            <a:noFill/>
          </a:ln>
        </p:spPr>
        <p:txBody>
          <a:bodyPr lIns="91425" tIns="91425" rIns="91425" bIns="91425" anchor="ctr" anchorCtr="0">
            <a:noAutofit/>
          </a:bodyPr>
          <a:lstStyle/>
          <a:p>
            <a:pPr lvl="0">
              <a:spcBef>
                <a:spcPts val="0"/>
              </a:spcBef>
              <a:buNone/>
            </a:pPr>
            <a:endParaRPr/>
          </a:p>
        </p:txBody>
      </p:sp>
      <p:sp>
        <p:nvSpPr>
          <p:cNvPr id="24" name="Shape 24"/>
          <p:cNvSpPr txBox="1"/>
          <p:nvPr/>
        </p:nvSpPr>
        <p:spPr>
          <a:xfrm>
            <a:off x="272500" y="4709350"/>
            <a:ext cx="8407500" cy="434100"/>
          </a:xfrm>
          <a:prstGeom prst="rect">
            <a:avLst/>
          </a:prstGeom>
          <a:solidFill>
            <a:srgbClr val="E51B24"/>
          </a:solidFill>
          <a:ln>
            <a:noFill/>
          </a:ln>
        </p:spPr>
        <p:txBody>
          <a:bodyPr lIns="91425" tIns="91425" rIns="91425" bIns="91425" anchor="t" anchorCtr="0">
            <a:noAutofit/>
          </a:bodyPr>
          <a:lstStyle/>
          <a:p>
            <a:pPr lvl="0" rtl="0">
              <a:spcBef>
                <a:spcPts val="0"/>
              </a:spcBef>
              <a:buNone/>
            </a:pPr>
            <a:r>
              <a:rPr lang="en" sz="800" b="1">
                <a:solidFill>
                  <a:srgbClr val="FFFFFF"/>
                </a:solidFill>
                <a:latin typeface="Oswald"/>
                <a:ea typeface="Oswald"/>
                <a:cs typeface="Oswald"/>
                <a:sym typeface="Oswald"/>
              </a:rPr>
              <a:t>GENERAL ASSEMBLY	</a:t>
            </a:r>
          </a:p>
        </p:txBody>
      </p:sp>
      <p:cxnSp>
        <p:nvCxnSpPr>
          <p:cNvPr id="25" name="Shape 25"/>
          <p:cNvCxnSpPr/>
          <p:nvPr/>
        </p:nvCxnSpPr>
        <p:spPr>
          <a:xfrm>
            <a:off x="368200" y="4736806"/>
            <a:ext cx="8311800" cy="0"/>
          </a:xfrm>
          <a:prstGeom prst="straightConnector1">
            <a:avLst/>
          </a:prstGeom>
          <a:noFill/>
          <a:ln w="9525" cap="flat" cmpd="sng">
            <a:solidFill>
              <a:srgbClr val="FFFFFF"/>
            </a:solidFill>
            <a:prstDash val="solid"/>
            <a:round/>
            <a:headEnd type="none" w="lg" len="lg"/>
            <a:tailEnd type="none" w="lg" len="lg"/>
          </a:ln>
        </p:spPr>
      </p:cxnSp>
      <p:pic>
        <p:nvPicPr>
          <p:cNvPr id="26" name="Shape 26"/>
          <p:cNvPicPr preferRelativeResize="0"/>
          <p:nvPr/>
        </p:nvPicPr>
        <p:blipFill>
          <a:blip r:embed="rId2">
            <a:alphaModFix/>
          </a:blip>
          <a:stretch>
            <a:fillRect/>
          </a:stretch>
        </p:blipFill>
        <p:spPr>
          <a:xfrm>
            <a:off x="8469250" y="4793524"/>
            <a:ext cx="210750" cy="21075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_6">
    <p:spTree>
      <p:nvGrpSpPr>
        <p:cNvPr id="1" name="Shape 76"/>
        <p:cNvGrpSpPr/>
        <p:nvPr/>
      </p:nvGrpSpPr>
      <p:grpSpPr>
        <a:xfrm>
          <a:off x="0" y="0"/>
          <a:ext cx="0" cy="0"/>
          <a:chOff x="0" y="0"/>
          <a:chExt cx="0" cy="0"/>
        </a:xfrm>
      </p:grpSpPr>
      <p:sp>
        <p:nvSpPr>
          <p:cNvPr id="77" name="Shape 77"/>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rtl="0">
              <a:spcBef>
                <a:spcPts val="0"/>
              </a:spcBef>
              <a:buSzPct val="100000"/>
              <a:defRPr sz="5200"/>
            </a:lvl1pPr>
            <a:lvl2pPr lvl="1" algn="ctr" rtl="0">
              <a:spcBef>
                <a:spcPts val="0"/>
              </a:spcBef>
              <a:buSzPct val="100000"/>
              <a:defRPr sz="5200"/>
            </a:lvl2pPr>
            <a:lvl3pPr lvl="2" algn="ctr" rtl="0">
              <a:spcBef>
                <a:spcPts val="0"/>
              </a:spcBef>
              <a:buSzPct val="100000"/>
              <a:defRPr sz="5200"/>
            </a:lvl3pPr>
            <a:lvl4pPr lvl="3" algn="ctr" rtl="0">
              <a:spcBef>
                <a:spcPts val="0"/>
              </a:spcBef>
              <a:buSzPct val="100000"/>
              <a:defRPr sz="5200"/>
            </a:lvl4pPr>
            <a:lvl5pPr lvl="4" algn="ctr" rtl="0">
              <a:spcBef>
                <a:spcPts val="0"/>
              </a:spcBef>
              <a:buSzPct val="100000"/>
              <a:defRPr sz="5200"/>
            </a:lvl5pPr>
            <a:lvl6pPr lvl="5" algn="ctr" rtl="0">
              <a:spcBef>
                <a:spcPts val="0"/>
              </a:spcBef>
              <a:buSzPct val="100000"/>
              <a:defRPr sz="5200"/>
            </a:lvl6pPr>
            <a:lvl7pPr lvl="6" algn="ctr" rtl="0">
              <a:spcBef>
                <a:spcPts val="0"/>
              </a:spcBef>
              <a:buSzPct val="100000"/>
              <a:defRPr sz="5200"/>
            </a:lvl7pPr>
            <a:lvl8pPr lvl="7" algn="ctr" rtl="0">
              <a:spcBef>
                <a:spcPts val="0"/>
              </a:spcBef>
              <a:buSzPct val="100000"/>
              <a:defRPr sz="5200"/>
            </a:lvl8pPr>
            <a:lvl9pPr lvl="8" algn="ctr" rtl="0">
              <a:spcBef>
                <a:spcPts val="0"/>
              </a:spcBef>
              <a:buSzPct val="100000"/>
              <a:defRPr sz="5200"/>
            </a:lvl9pPr>
          </a:lstStyle>
          <a:p>
            <a:endParaRPr/>
          </a:p>
        </p:txBody>
      </p:sp>
      <p:sp>
        <p:nvSpPr>
          <p:cNvPr id="78" name="Shape 78"/>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800"/>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endParaRPr/>
          </a:p>
        </p:txBody>
      </p:sp>
      <p:sp>
        <p:nvSpPr>
          <p:cNvPr id="79" name="Shape 79"/>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Body Copy">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320275" y="517575"/>
            <a:ext cx="8407500" cy="4593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9" name="Shape 29"/>
          <p:cNvSpPr txBox="1">
            <a:spLocks noGrp="1"/>
          </p:cNvSpPr>
          <p:nvPr>
            <p:ph type="subTitle" idx="1"/>
          </p:nvPr>
        </p:nvSpPr>
        <p:spPr>
          <a:xfrm>
            <a:off x="320275" y="941000"/>
            <a:ext cx="8362200" cy="3775500"/>
          </a:xfrm>
          <a:prstGeom prst="rect">
            <a:avLst/>
          </a:prstGeom>
        </p:spPr>
        <p:txBody>
          <a:bodyPr lIns="91425" tIns="91425" rIns="91425" bIns="91425" anchor="t" anchorCtr="0"/>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a:spcBef>
                <a:spcPts val="0"/>
              </a:spcBef>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Bulleted Lis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320275" y="517575"/>
            <a:ext cx="8407500" cy="4593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2" name="Shape 32"/>
          <p:cNvSpPr txBox="1">
            <a:spLocks noGrp="1"/>
          </p:cNvSpPr>
          <p:nvPr>
            <p:ph type="body" idx="1"/>
          </p:nvPr>
        </p:nvSpPr>
        <p:spPr>
          <a:xfrm>
            <a:off x="204164" y="939200"/>
            <a:ext cx="8491200" cy="3797700"/>
          </a:xfrm>
          <a:prstGeom prst="rect">
            <a:avLst/>
          </a:prstGeom>
        </p:spPr>
        <p:txBody>
          <a:bodyPr lIns="91425" tIns="91425" rIns="91425" bIns="91425" anchor="t" anchorCtr="0"/>
          <a:lstStyle>
            <a:lvl1pPr lvl="0" rtl="0">
              <a:lnSpc>
                <a:spcPct val="115000"/>
              </a:lnSpc>
              <a:spcBef>
                <a:spcPts val="600"/>
              </a:spcBef>
              <a:buSzPct val="100000"/>
              <a:buFont typeface="Georgia"/>
              <a:buChar char="▸"/>
              <a:defRPr sz="1800">
                <a:latin typeface="Georgia"/>
                <a:ea typeface="Georgia"/>
                <a:cs typeface="Georgia"/>
                <a:sym typeface="Georgia"/>
              </a:defRPr>
            </a:lvl1pPr>
            <a:lvl2pPr lvl="1" rtl="0">
              <a:lnSpc>
                <a:spcPct val="115000"/>
              </a:lnSpc>
              <a:spcBef>
                <a:spcPts val="480"/>
              </a:spcBef>
              <a:buFont typeface="Georgia"/>
              <a:buChar char="●"/>
              <a:defRPr>
                <a:latin typeface="Georgia"/>
                <a:ea typeface="Georgia"/>
                <a:cs typeface="Georgia"/>
                <a:sym typeface="Georgia"/>
              </a:defRPr>
            </a:lvl2pPr>
            <a:lvl3pPr lvl="2" rtl="0">
              <a:lnSpc>
                <a:spcPct val="115000"/>
              </a:lnSpc>
              <a:spcBef>
                <a:spcPts val="480"/>
              </a:spcBef>
              <a:buFont typeface="Georgia"/>
              <a:buChar char="●"/>
              <a:defRPr>
                <a:latin typeface="Georgia"/>
                <a:ea typeface="Georgia"/>
                <a:cs typeface="Georgia"/>
                <a:sym typeface="Georgia"/>
              </a:defRPr>
            </a:lvl3pPr>
            <a:lvl4pPr lvl="3" rtl="0">
              <a:lnSpc>
                <a:spcPct val="115000"/>
              </a:lnSpc>
              <a:spcBef>
                <a:spcPts val="360"/>
              </a:spcBef>
              <a:buFont typeface="Georgia"/>
              <a:buChar char="●"/>
              <a:defRPr>
                <a:latin typeface="Georgia"/>
                <a:ea typeface="Georgia"/>
                <a:cs typeface="Georgia"/>
                <a:sym typeface="Georgia"/>
              </a:defRPr>
            </a:lvl4pPr>
            <a:lvl5pPr lvl="4" rtl="0">
              <a:lnSpc>
                <a:spcPct val="115000"/>
              </a:lnSpc>
              <a:spcBef>
                <a:spcPts val="360"/>
              </a:spcBef>
              <a:buFont typeface="Georgia"/>
              <a:defRPr>
                <a:latin typeface="Georgia"/>
                <a:ea typeface="Georgia"/>
                <a:cs typeface="Georgia"/>
                <a:sym typeface="Georgia"/>
              </a:defRPr>
            </a:lvl5pPr>
            <a:lvl6pPr lvl="5" rtl="0">
              <a:lnSpc>
                <a:spcPct val="115000"/>
              </a:lnSpc>
              <a:spcBef>
                <a:spcPts val="360"/>
              </a:spcBef>
              <a:buFont typeface="Georgia"/>
              <a:defRPr>
                <a:latin typeface="Georgia"/>
                <a:ea typeface="Georgia"/>
                <a:cs typeface="Georgia"/>
                <a:sym typeface="Georgia"/>
              </a:defRPr>
            </a:lvl6pPr>
            <a:lvl7pPr lvl="6" rtl="0">
              <a:lnSpc>
                <a:spcPct val="115000"/>
              </a:lnSpc>
              <a:spcBef>
                <a:spcPts val="360"/>
              </a:spcBef>
              <a:buFont typeface="Georgia"/>
              <a:buChar char="●"/>
              <a:defRPr>
                <a:latin typeface="Georgia"/>
                <a:ea typeface="Georgia"/>
                <a:cs typeface="Georgia"/>
                <a:sym typeface="Georgia"/>
              </a:defRPr>
            </a:lvl7pPr>
            <a:lvl8pPr lvl="7" rtl="0">
              <a:lnSpc>
                <a:spcPct val="115000"/>
              </a:lnSpc>
              <a:spcBef>
                <a:spcPts val="360"/>
              </a:spcBef>
              <a:buFont typeface="Georgia"/>
              <a:defRPr>
                <a:latin typeface="Georgia"/>
                <a:ea typeface="Georgia"/>
                <a:cs typeface="Georgia"/>
                <a:sym typeface="Georgia"/>
              </a:defRPr>
            </a:lvl8pPr>
            <a:lvl9pPr lvl="8" rtl="0">
              <a:lnSpc>
                <a:spcPct val="115000"/>
              </a:lnSpc>
              <a:spcBef>
                <a:spcPts val="360"/>
              </a:spcBef>
              <a:buFont typeface="Georgia"/>
              <a:defRPr>
                <a:latin typeface="Georgia"/>
                <a:ea typeface="Georgia"/>
                <a:cs typeface="Georgia"/>
                <a:sym typeface="Georgia"/>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Body Copy - Red">
    <p:bg>
      <p:bgPr>
        <a:solidFill>
          <a:srgbClr val="E51B24"/>
        </a:solidFill>
        <a:effectLst/>
      </p:bgPr>
    </p:bg>
    <p:spTree>
      <p:nvGrpSpPr>
        <p:cNvPr id="1" name="Shape 33"/>
        <p:cNvGrpSpPr/>
        <p:nvPr/>
      </p:nvGrpSpPr>
      <p:grpSpPr>
        <a:xfrm>
          <a:off x="0" y="0"/>
          <a:ext cx="0" cy="0"/>
          <a:chOff x="0" y="0"/>
          <a:chExt cx="0" cy="0"/>
        </a:xfrm>
      </p:grpSpPr>
      <p:sp>
        <p:nvSpPr>
          <p:cNvPr id="34" name="Shape 34"/>
          <p:cNvSpPr txBox="1">
            <a:spLocks noGrp="1"/>
          </p:cNvSpPr>
          <p:nvPr>
            <p:ph type="title"/>
          </p:nvPr>
        </p:nvSpPr>
        <p:spPr>
          <a:xfrm>
            <a:off x="320275" y="517575"/>
            <a:ext cx="8407500" cy="459300"/>
          </a:xfrm>
          <a:prstGeom prst="rect">
            <a:avLst/>
          </a:prstGeom>
        </p:spPr>
        <p:txBody>
          <a:bodyPr lIns="91425" tIns="91425" rIns="91425" bIns="91425" anchor="t" anchorCtr="0"/>
          <a:lstStyle>
            <a:lvl1pPr lvl="0" rtl="0">
              <a:spcBef>
                <a:spcPts val="0"/>
              </a:spcBef>
              <a:buClr>
                <a:srgbClr val="FFFFFF"/>
              </a:buClr>
              <a:defRPr>
                <a:solidFill>
                  <a:srgbClr val="FFFFFF"/>
                </a:solidFill>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35" name="Shape 35"/>
          <p:cNvSpPr txBox="1">
            <a:spLocks noGrp="1"/>
          </p:cNvSpPr>
          <p:nvPr>
            <p:ph type="subTitle" idx="1"/>
          </p:nvPr>
        </p:nvSpPr>
        <p:spPr>
          <a:xfrm>
            <a:off x="320275" y="1067525"/>
            <a:ext cx="8313600" cy="1928100"/>
          </a:xfrm>
          <a:prstGeom prst="rect">
            <a:avLst/>
          </a:prstGeom>
        </p:spPr>
        <p:txBody>
          <a:bodyPr lIns="91425" tIns="91425" rIns="91425" bIns="91425" anchor="t" anchorCtr="0"/>
          <a:lstStyle>
            <a:lvl1pPr lvl="0" rtl="0">
              <a:spcBef>
                <a:spcPts val="0"/>
              </a:spcBef>
              <a:buNone/>
              <a:defRPr>
                <a:solidFill>
                  <a:srgbClr val="FFFFFF"/>
                </a:solidFill>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endParaRPr/>
          </a:p>
        </p:txBody>
      </p:sp>
      <p:sp>
        <p:nvSpPr>
          <p:cNvPr id="36" name="Shape 36"/>
          <p:cNvSpPr/>
          <p:nvPr/>
        </p:nvSpPr>
        <p:spPr>
          <a:xfrm>
            <a:off x="409625" y="347850"/>
            <a:ext cx="619200" cy="130800"/>
          </a:xfrm>
          <a:prstGeom prst="rect">
            <a:avLst/>
          </a:prstGeom>
          <a:solidFill>
            <a:srgbClr val="FFFFFF"/>
          </a:solidFill>
          <a:ln>
            <a:noFill/>
          </a:ln>
        </p:spPr>
        <p:txBody>
          <a:bodyPr lIns="91425" tIns="91425" rIns="91425" bIns="91425" anchor="ctr" anchorCtr="0">
            <a:noAutofit/>
          </a:bodyPr>
          <a:lstStyle/>
          <a:p>
            <a:pPr lvl="0" rtl="0">
              <a:spcBef>
                <a:spcPts val="0"/>
              </a:spcBef>
              <a:buNone/>
            </a:pPr>
            <a:endParaRPr>
              <a:solidFill>
                <a:srgbClr val="FFFFFF"/>
              </a:solidFill>
            </a:endParaRPr>
          </a:p>
        </p:txBody>
      </p:sp>
      <p:sp>
        <p:nvSpPr>
          <p:cNvPr id="37" name="Shape 37"/>
          <p:cNvSpPr txBox="1"/>
          <p:nvPr/>
        </p:nvSpPr>
        <p:spPr>
          <a:xfrm>
            <a:off x="272500" y="4709350"/>
            <a:ext cx="8407500" cy="434100"/>
          </a:xfrm>
          <a:prstGeom prst="rect">
            <a:avLst/>
          </a:prstGeom>
          <a:solidFill>
            <a:srgbClr val="E51B24"/>
          </a:solidFill>
          <a:ln>
            <a:noFill/>
          </a:ln>
        </p:spPr>
        <p:txBody>
          <a:bodyPr lIns="91425" tIns="91425" rIns="91425" bIns="91425" anchor="t" anchorCtr="0">
            <a:noAutofit/>
          </a:bodyPr>
          <a:lstStyle/>
          <a:p>
            <a:pPr lvl="0" rtl="0">
              <a:spcBef>
                <a:spcPts val="0"/>
              </a:spcBef>
              <a:buNone/>
            </a:pPr>
            <a:r>
              <a:rPr lang="en" sz="800" b="1">
                <a:solidFill>
                  <a:srgbClr val="FFFFFF"/>
                </a:solidFill>
                <a:latin typeface="Oswald"/>
                <a:ea typeface="Oswald"/>
                <a:cs typeface="Oswald"/>
                <a:sym typeface="Oswald"/>
              </a:rPr>
              <a:t>GENERAL ASSEMBLY	</a:t>
            </a:r>
          </a:p>
        </p:txBody>
      </p:sp>
      <p:cxnSp>
        <p:nvCxnSpPr>
          <p:cNvPr id="38" name="Shape 38"/>
          <p:cNvCxnSpPr/>
          <p:nvPr/>
        </p:nvCxnSpPr>
        <p:spPr>
          <a:xfrm>
            <a:off x="368200" y="4736806"/>
            <a:ext cx="8311800" cy="0"/>
          </a:xfrm>
          <a:prstGeom prst="straightConnector1">
            <a:avLst/>
          </a:prstGeom>
          <a:noFill/>
          <a:ln w="9525" cap="flat" cmpd="sng">
            <a:solidFill>
              <a:srgbClr val="FFFFFF"/>
            </a:solidFill>
            <a:prstDash val="solid"/>
            <a:round/>
            <a:headEnd type="none" w="lg" len="lg"/>
            <a:tailEnd type="none" w="lg" len="lg"/>
          </a:ln>
        </p:spPr>
      </p:cxnSp>
      <p:pic>
        <p:nvPicPr>
          <p:cNvPr id="39" name="Shape 39"/>
          <p:cNvPicPr preferRelativeResize="0"/>
          <p:nvPr/>
        </p:nvPicPr>
        <p:blipFill>
          <a:blip r:embed="rId2">
            <a:alphaModFix/>
          </a:blip>
          <a:stretch>
            <a:fillRect/>
          </a:stretch>
        </p:blipFill>
        <p:spPr>
          <a:xfrm>
            <a:off x="8469250" y="4793524"/>
            <a:ext cx="210750" cy="21075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Large Text 1">
    <p:spTree>
      <p:nvGrpSpPr>
        <p:cNvPr id="1" name="Shape 40"/>
        <p:cNvGrpSpPr/>
        <p:nvPr/>
      </p:nvGrpSpPr>
      <p:grpSpPr>
        <a:xfrm>
          <a:off x="0" y="0"/>
          <a:ext cx="0" cy="0"/>
          <a:chOff x="0" y="0"/>
          <a:chExt cx="0" cy="0"/>
        </a:xfrm>
      </p:grpSpPr>
      <p:sp>
        <p:nvSpPr>
          <p:cNvPr id="41" name="Shape 41"/>
          <p:cNvSpPr txBox="1">
            <a:spLocks noGrp="1"/>
          </p:cNvSpPr>
          <p:nvPr>
            <p:ph type="title"/>
          </p:nvPr>
        </p:nvSpPr>
        <p:spPr>
          <a:xfrm>
            <a:off x="320275" y="517575"/>
            <a:ext cx="8407500" cy="4593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2" name="Shape 42"/>
          <p:cNvSpPr txBox="1">
            <a:spLocks noGrp="1"/>
          </p:cNvSpPr>
          <p:nvPr>
            <p:ph type="subTitle" idx="1"/>
          </p:nvPr>
        </p:nvSpPr>
        <p:spPr>
          <a:xfrm>
            <a:off x="320275" y="1067525"/>
            <a:ext cx="8313600" cy="1928100"/>
          </a:xfrm>
          <a:prstGeom prst="rect">
            <a:avLst/>
          </a:prstGeom>
        </p:spPr>
        <p:txBody>
          <a:bodyPr lIns="91425" tIns="91425" rIns="91425" bIns="91425" anchor="t" anchorCtr="0"/>
          <a:lstStyle>
            <a:lvl1pPr lvl="0" rtl="0">
              <a:spcBef>
                <a:spcPts val="0"/>
              </a:spcBef>
              <a:buNone/>
              <a:defRPr sz="2400"/>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OLORS/SHAPES">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320275" y="517575"/>
            <a:ext cx="8407500" cy="4593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47" name="Shape 47"/>
          <p:cNvSpPr/>
          <p:nvPr/>
        </p:nvSpPr>
        <p:spPr>
          <a:xfrm>
            <a:off x="472300" y="1081900"/>
            <a:ext cx="1287600" cy="1287600"/>
          </a:xfrm>
          <a:prstGeom prst="rect">
            <a:avLst/>
          </a:prstGeom>
          <a:solidFill>
            <a:srgbClr val="000000"/>
          </a:solidFill>
          <a:ln>
            <a:noFill/>
          </a:ln>
        </p:spPr>
        <p:txBody>
          <a:bodyPr lIns="91425" tIns="91425" rIns="91425" bIns="91425" anchor="t" anchorCtr="0">
            <a:noAutofit/>
          </a:bodyPr>
          <a:lstStyle/>
          <a:p>
            <a:pPr lvl="0" rtl="0">
              <a:spcBef>
                <a:spcPts val="0"/>
              </a:spcBef>
              <a:buNone/>
            </a:pPr>
            <a:r>
              <a:rPr lang="en" sz="1000" b="1">
                <a:solidFill>
                  <a:srgbClr val="FFFFFF"/>
                </a:solidFill>
                <a:latin typeface="Oswald"/>
                <a:ea typeface="Oswald"/>
                <a:cs typeface="Oswald"/>
                <a:sym typeface="Oswald"/>
              </a:rPr>
              <a:t>BLACK</a:t>
            </a:r>
          </a:p>
          <a:p>
            <a:pPr lvl="0" rtl="0">
              <a:spcBef>
                <a:spcPts val="0"/>
              </a:spcBef>
              <a:buNone/>
            </a:pPr>
            <a:r>
              <a:rPr lang="en" sz="1000">
                <a:solidFill>
                  <a:srgbClr val="FFFFFF"/>
                </a:solidFill>
                <a:latin typeface="Georgia"/>
                <a:ea typeface="Georgia"/>
                <a:cs typeface="Georgia"/>
                <a:sym typeface="Georgia"/>
              </a:rPr>
              <a:t>--</a:t>
            </a:r>
          </a:p>
          <a:p>
            <a:pPr lvl="0" rtl="0">
              <a:spcBef>
                <a:spcPts val="0"/>
              </a:spcBef>
              <a:buNone/>
            </a:pPr>
            <a:r>
              <a:rPr lang="en" sz="900">
                <a:solidFill>
                  <a:srgbClr val="FFFFFF"/>
                </a:solidFill>
                <a:latin typeface="Georgia"/>
                <a:ea typeface="Georgia"/>
                <a:cs typeface="Georgia"/>
                <a:sym typeface="Georgia"/>
              </a:rPr>
              <a:t>CMYK 0/0/0/100</a:t>
            </a:r>
          </a:p>
          <a:p>
            <a:pPr lvl="0" rtl="0">
              <a:spcBef>
                <a:spcPts val="0"/>
              </a:spcBef>
              <a:buNone/>
            </a:pPr>
            <a:r>
              <a:rPr lang="en" sz="900">
                <a:solidFill>
                  <a:srgbClr val="FFFFFF"/>
                </a:solidFill>
                <a:latin typeface="Georgia"/>
                <a:ea typeface="Georgia"/>
                <a:cs typeface="Georgia"/>
                <a:sym typeface="Georgia"/>
              </a:rPr>
              <a:t>RGB 0/0/0</a:t>
            </a:r>
          </a:p>
          <a:p>
            <a:pPr lvl="0" rtl="0">
              <a:spcBef>
                <a:spcPts val="0"/>
              </a:spcBef>
              <a:buNone/>
            </a:pPr>
            <a:r>
              <a:rPr lang="en" sz="900">
                <a:solidFill>
                  <a:srgbClr val="FFFFFF"/>
                </a:solidFill>
                <a:latin typeface="Georgia"/>
                <a:ea typeface="Georgia"/>
                <a:cs typeface="Georgia"/>
                <a:sym typeface="Georgia"/>
              </a:rPr>
              <a:t>HEX 000000</a:t>
            </a:r>
          </a:p>
          <a:p>
            <a:pPr lvl="0" rtl="0">
              <a:spcBef>
                <a:spcPts val="0"/>
              </a:spcBef>
              <a:buNone/>
            </a:pPr>
            <a:r>
              <a:rPr lang="en" sz="900">
                <a:solidFill>
                  <a:srgbClr val="FFFFFF"/>
                </a:solidFill>
                <a:latin typeface="Georgia"/>
                <a:ea typeface="Georgia"/>
                <a:cs typeface="Georgia"/>
                <a:sym typeface="Georgia"/>
              </a:rPr>
              <a:t>PMS Process Black C</a:t>
            </a:r>
          </a:p>
          <a:p>
            <a:pPr lvl="0" rtl="0">
              <a:spcBef>
                <a:spcPts val="0"/>
              </a:spcBef>
              <a:buNone/>
            </a:pPr>
            <a:endParaRPr sz="1000">
              <a:solidFill>
                <a:srgbClr val="FFFFFF"/>
              </a:solidFill>
            </a:endParaRPr>
          </a:p>
        </p:txBody>
      </p:sp>
      <p:sp>
        <p:nvSpPr>
          <p:cNvPr id="48" name="Shape 48"/>
          <p:cNvSpPr/>
          <p:nvPr/>
        </p:nvSpPr>
        <p:spPr>
          <a:xfrm>
            <a:off x="1892800" y="1081900"/>
            <a:ext cx="1287600" cy="1287600"/>
          </a:xfrm>
          <a:prstGeom prst="rect">
            <a:avLst/>
          </a:prstGeom>
          <a:solidFill>
            <a:srgbClr val="FFFFFF"/>
          </a:solidFill>
          <a:ln>
            <a:noFill/>
          </a:ln>
        </p:spPr>
        <p:txBody>
          <a:bodyPr lIns="91425" tIns="91425" rIns="91425" bIns="91425" anchor="t" anchorCtr="0">
            <a:noAutofit/>
          </a:bodyPr>
          <a:lstStyle/>
          <a:p>
            <a:pPr lvl="0" rtl="0">
              <a:spcBef>
                <a:spcPts val="0"/>
              </a:spcBef>
              <a:buNone/>
            </a:pPr>
            <a:r>
              <a:rPr lang="en" sz="1000" b="1">
                <a:latin typeface="Oswald"/>
                <a:ea typeface="Oswald"/>
                <a:cs typeface="Oswald"/>
                <a:sym typeface="Oswald"/>
              </a:rPr>
              <a:t>WHITE</a:t>
            </a:r>
          </a:p>
          <a:p>
            <a:pPr lvl="0" rtl="0">
              <a:spcBef>
                <a:spcPts val="0"/>
              </a:spcBef>
              <a:buNone/>
            </a:pPr>
            <a:r>
              <a:rPr lang="en" sz="1000">
                <a:latin typeface="Georgia"/>
                <a:ea typeface="Georgia"/>
                <a:cs typeface="Georgia"/>
                <a:sym typeface="Georgia"/>
              </a:rPr>
              <a:t>--</a:t>
            </a:r>
          </a:p>
          <a:p>
            <a:pPr lvl="0" rtl="0">
              <a:spcBef>
                <a:spcPts val="0"/>
              </a:spcBef>
              <a:buNone/>
            </a:pPr>
            <a:r>
              <a:rPr lang="en" sz="900">
                <a:latin typeface="Georgia"/>
                <a:ea typeface="Georgia"/>
                <a:cs typeface="Georgia"/>
                <a:sym typeface="Georgia"/>
              </a:rPr>
              <a:t>CMYK 0/0/0/0</a:t>
            </a:r>
          </a:p>
          <a:p>
            <a:pPr lvl="0" rtl="0">
              <a:spcBef>
                <a:spcPts val="0"/>
              </a:spcBef>
              <a:buNone/>
            </a:pPr>
            <a:r>
              <a:rPr lang="en" sz="900">
                <a:latin typeface="Georgia"/>
                <a:ea typeface="Georgia"/>
                <a:cs typeface="Georgia"/>
                <a:sym typeface="Georgia"/>
              </a:rPr>
              <a:t>RGB 255/255/255</a:t>
            </a:r>
          </a:p>
          <a:p>
            <a:pPr lvl="0" rtl="0">
              <a:spcBef>
                <a:spcPts val="0"/>
              </a:spcBef>
              <a:buNone/>
            </a:pPr>
            <a:r>
              <a:rPr lang="en" sz="900">
                <a:latin typeface="Georgia"/>
                <a:ea typeface="Georgia"/>
                <a:cs typeface="Georgia"/>
                <a:sym typeface="Georgia"/>
              </a:rPr>
              <a:t>HEX FFFFFF</a:t>
            </a:r>
          </a:p>
          <a:p>
            <a:pPr lvl="0" rtl="0">
              <a:spcBef>
                <a:spcPts val="0"/>
              </a:spcBef>
              <a:buNone/>
            </a:pPr>
            <a:r>
              <a:rPr lang="en" sz="900">
                <a:latin typeface="Georgia"/>
                <a:ea typeface="Georgia"/>
                <a:cs typeface="Georgia"/>
                <a:sym typeface="Georgia"/>
              </a:rPr>
              <a:t>PMS -</a:t>
            </a:r>
          </a:p>
          <a:p>
            <a:pPr lvl="0" rtl="0">
              <a:spcBef>
                <a:spcPts val="0"/>
              </a:spcBef>
              <a:buNone/>
            </a:pPr>
            <a:endParaRPr sz="1000"/>
          </a:p>
        </p:txBody>
      </p:sp>
      <p:sp>
        <p:nvSpPr>
          <p:cNvPr id="49" name="Shape 49"/>
          <p:cNvSpPr/>
          <p:nvPr/>
        </p:nvSpPr>
        <p:spPr>
          <a:xfrm>
            <a:off x="3313300" y="1081900"/>
            <a:ext cx="1287600" cy="1287600"/>
          </a:xfrm>
          <a:prstGeom prst="rect">
            <a:avLst/>
          </a:prstGeom>
          <a:solidFill>
            <a:srgbClr val="E51B24"/>
          </a:solidFill>
          <a:ln>
            <a:noFill/>
          </a:ln>
        </p:spPr>
        <p:txBody>
          <a:bodyPr lIns="91425" tIns="91425" rIns="91425" bIns="91425" anchor="t" anchorCtr="0">
            <a:noAutofit/>
          </a:bodyPr>
          <a:lstStyle/>
          <a:p>
            <a:pPr lvl="0" rtl="0">
              <a:spcBef>
                <a:spcPts val="0"/>
              </a:spcBef>
              <a:buNone/>
            </a:pPr>
            <a:r>
              <a:rPr lang="en" sz="1000" b="1">
                <a:solidFill>
                  <a:srgbClr val="FFFFFF"/>
                </a:solidFill>
                <a:latin typeface="Oswald"/>
                <a:ea typeface="Oswald"/>
                <a:cs typeface="Oswald"/>
                <a:sym typeface="Oswald"/>
              </a:rPr>
              <a:t>RED</a:t>
            </a:r>
          </a:p>
          <a:p>
            <a:pPr lvl="0" rtl="0">
              <a:spcBef>
                <a:spcPts val="0"/>
              </a:spcBef>
              <a:buNone/>
            </a:pPr>
            <a:r>
              <a:rPr lang="en" sz="1000">
                <a:solidFill>
                  <a:srgbClr val="FFFFFF"/>
                </a:solidFill>
                <a:latin typeface="Georgia"/>
                <a:ea typeface="Georgia"/>
                <a:cs typeface="Georgia"/>
                <a:sym typeface="Georgia"/>
              </a:rPr>
              <a:t>--</a:t>
            </a:r>
          </a:p>
          <a:p>
            <a:pPr lvl="0" rtl="0">
              <a:spcBef>
                <a:spcPts val="0"/>
              </a:spcBef>
              <a:buNone/>
            </a:pPr>
            <a:r>
              <a:rPr lang="en" sz="900">
                <a:solidFill>
                  <a:srgbClr val="FFFFFF"/>
                </a:solidFill>
                <a:latin typeface="Georgia"/>
                <a:ea typeface="Georgia"/>
                <a:cs typeface="Georgia"/>
                <a:sym typeface="Georgia"/>
              </a:rPr>
              <a:t>CMYK 0/0/0/100</a:t>
            </a:r>
          </a:p>
          <a:p>
            <a:pPr lvl="0" rtl="0">
              <a:spcBef>
                <a:spcPts val="0"/>
              </a:spcBef>
              <a:buNone/>
            </a:pPr>
            <a:r>
              <a:rPr lang="en" sz="900">
                <a:solidFill>
                  <a:srgbClr val="FFFFFF"/>
                </a:solidFill>
                <a:latin typeface="Georgia"/>
                <a:ea typeface="Georgia"/>
                <a:cs typeface="Georgia"/>
                <a:sym typeface="Georgia"/>
              </a:rPr>
              <a:t>RGB 0/0/0</a:t>
            </a:r>
          </a:p>
          <a:p>
            <a:pPr lvl="0" rtl="0">
              <a:spcBef>
                <a:spcPts val="0"/>
              </a:spcBef>
              <a:buNone/>
            </a:pPr>
            <a:r>
              <a:rPr lang="en" sz="900">
                <a:solidFill>
                  <a:srgbClr val="FFFFFF"/>
                </a:solidFill>
                <a:latin typeface="Georgia"/>
                <a:ea typeface="Georgia"/>
                <a:cs typeface="Georgia"/>
                <a:sym typeface="Georgia"/>
              </a:rPr>
              <a:t>HEX 000000</a:t>
            </a:r>
          </a:p>
          <a:p>
            <a:pPr lvl="0" rtl="0">
              <a:spcBef>
                <a:spcPts val="0"/>
              </a:spcBef>
              <a:buNone/>
            </a:pPr>
            <a:r>
              <a:rPr lang="en" sz="900">
                <a:solidFill>
                  <a:srgbClr val="FFFFFF"/>
                </a:solidFill>
                <a:latin typeface="Georgia"/>
                <a:ea typeface="Georgia"/>
                <a:cs typeface="Georgia"/>
                <a:sym typeface="Georgia"/>
              </a:rPr>
              <a:t>PMS Process Black C</a:t>
            </a:r>
          </a:p>
          <a:p>
            <a:pPr lvl="0" rtl="0">
              <a:spcBef>
                <a:spcPts val="0"/>
              </a:spcBef>
              <a:buNone/>
            </a:pPr>
            <a:endParaRPr sz="1000">
              <a:solidFill>
                <a:srgbClr val="FFFFFF"/>
              </a:solidFill>
            </a:endParaRPr>
          </a:p>
        </p:txBody>
      </p:sp>
      <p:sp>
        <p:nvSpPr>
          <p:cNvPr id="50" name="Shape 50"/>
          <p:cNvSpPr/>
          <p:nvPr/>
        </p:nvSpPr>
        <p:spPr>
          <a:xfrm>
            <a:off x="472300" y="2473625"/>
            <a:ext cx="1002900" cy="1002900"/>
          </a:xfrm>
          <a:prstGeom prst="rect">
            <a:avLst/>
          </a:prstGeom>
          <a:solidFill>
            <a:srgbClr val="FFDB00"/>
          </a:solidFill>
          <a:ln>
            <a:noFill/>
          </a:ln>
        </p:spPr>
        <p:txBody>
          <a:bodyPr lIns="91425" tIns="91425" rIns="91425" bIns="91425" anchor="t" anchorCtr="0">
            <a:noAutofit/>
          </a:bodyPr>
          <a:lstStyle/>
          <a:p>
            <a:pPr lvl="0" rtl="0">
              <a:spcBef>
                <a:spcPts val="0"/>
              </a:spcBef>
              <a:buNone/>
            </a:pPr>
            <a:r>
              <a:rPr lang="en" sz="1000" b="1">
                <a:latin typeface="Oswald"/>
                <a:ea typeface="Oswald"/>
                <a:cs typeface="Oswald"/>
                <a:sym typeface="Oswald"/>
              </a:rPr>
              <a:t>YELLOW</a:t>
            </a:r>
          </a:p>
          <a:p>
            <a:pPr lvl="0" rtl="0">
              <a:spcBef>
                <a:spcPts val="0"/>
              </a:spcBef>
              <a:buNone/>
            </a:pPr>
            <a:r>
              <a:rPr lang="en" sz="700">
                <a:latin typeface="Georgia"/>
                <a:ea typeface="Georgia"/>
                <a:cs typeface="Georgia"/>
                <a:sym typeface="Georgia"/>
              </a:rPr>
              <a:t>--</a:t>
            </a:r>
          </a:p>
          <a:p>
            <a:pPr lvl="0" rtl="0">
              <a:spcBef>
                <a:spcPts val="0"/>
              </a:spcBef>
              <a:buNone/>
            </a:pPr>
            <a:r>
              <a:rPr lang="en" sz="700">
                <a:latin typeface="Georgia"/>
                <a:ea typeface="Georgia"/>
                <a:cs typeface="Georgia"/>
                <a:sym typeface="Georgia"/>
              </a:rPr>
              <a:t>CMYK 0/0/0/100</a:t>
            </a:r>
          </a:p>
          <a:p>
            <a:pPr lvl="0" rtl="0">
              <a:spcBef>
                <a:spcPts val="0"/>
              </a:spcBef>
              <a:buNone/>
            </a:pPr>
            <a:r>
              <a:rPr lang="en" sz="700">
                <a:latin typeface="Georgia"/>
                <a:ea typeface="Georgia"/>
                <a:cs typeface="Georgia"/>
                <a:sym typeface="Georgia"/>
              </a:rPr>
              <a:t>RGB 0/0/0</a:t>
            </a:r>
          </a:p>
          <a:p>
            <a:pPr lvl="0" rtl="0">
              <a:spcBef>
                <a:spcPts val="0"/>
              </a:spcBef>
              <a:buNone/>
            </a:pPr>
            <a:r>
              <a:rPr lang="en" sz="700">
                <a:latin typeface="Georgia"/>
                <a:ea typeface="Georgia"/>
                <a:cs typeface="Georgia"/>
                <a:sym typeface="Georgia"/>
              </a:rPr>
              <a:t>HEX 000000</a:t>
            </a:r>
          </a:p>
          <a:p>
            <a:pPr lvl="0" rtl="0">
              <a:spcBef>
                <a:spcPts val="0"/>
              </a:spcBef>
              <a:buNone/>
            </a:pPr>
            <a:r>
              <a:rPr lang="en" sz="700">
                <a:latin typeface="Georgia"/>
                <a:ea typeface="Georgia"/>
                <a:cs typeface="Georgia"/>
                <a:sym typeface="Georgia"/>
              </a:rPr>
              <a:t>PMS Process Black C</a:t>
            </a:r>
          </a:p>
          <a:p>
            <a:pPr lvl="0" rtl="0">
              <a:spcBef>
                <a:spcPts val="0"/>
              </a:spcBef>
              <a:buNone/>
            </a:pPr>
            <a:endParaRPr sz="1000"/>
          </a:p>
        </p:txBody>
      </p:sp>
      <p:sp>
        <p:nvSpPr>
          <p:cNvPr id="51" name="Shape 51"/>
          <p:cNvSpPr/>
          <p:nvPr/>
        </p:nvSpPr>
        <p:spPr>
          <a:xfrm>
            <a:off x="1596237" y="2473625"/>
            <a:ext cx="1002900" cy="1002900"/>
          </a:xfrm>
          <a:prstGeom prst="rect">
            <a:avLst/>
          </a:prstGeom>
          <a:solidFill>
            <a:srgbClr val="85E8DA"/>
          </a:solidFill>
          <a:ln>
            <a:noFill/>
          </a:ln>
        </p:spPr>
        <p:txBody>
          <a:bodyPr lIns="91425" tIns="91425" rIns="91425" bIns="91425" anchor="t" anchorCtr="0">
            <a:noAutofit/>
          </a:bodyPr>
          <a:lstStyle/>
          <a:p>
            <a:pPr lvl="0" rtl="0">
              <a:spcBef>
                <a:spcPts val="0"/>
              </a:spcBef>
              <a:buNone/>
            </a:pPr>
            <a:r>
              <a:rPr lang="en" sz="1000" b="1">
                <a:latin typeface="Oswald"/>
                <a:ea typeface="Oswald"/>
                <a:cs typeface="Oswald"/>
                <a:sym typeface="Oswald"/>
              </a:rPr>
              <a:t>MINT</a:t>
            </a:r>
          </a:p>
          <a:p>
            <a:pPr lvl="0" rtl="0">
              <a:spcBef>
                <a:spcPts val="0"/>
              </a:spcBef>
              <a:buNone/>
            </a:pPr>
            <a:r>
              <a:rPr lang="en" sz="700">
                <a:latin typeface="Georgia"/>
                <a:ea typeface="Georgia"/>
                <a:cs typeface="Georgia"/>
                <a:sym typeface="Georgia"/>
              </a:rPr>
              <a:t>--</a:t>
            </a:r>
          </a:p>
          <a:p>
            <a:pPr lvl="0" rtl="0">
              <a:spcBef>
                <a:spcPts val="0"/>
              </a:spcBef>
              <a:buNone/>
            </a:pPr>
            <a:r>
              <a:rPr lang="en" sz="700">
                <a:latin typeface="Georgia"/>
                <a:ea typeface="Georgia"/>
                <a:cs typeface="Georgia"/>
                <a:sym typeface="Georgia"/>
              </a:rPr>
              <a:t>CMYK 0/0/0/100</a:t>
            </a:r>
          </a:p>
          <a:p>
            <a:pPr lvl="0" rtl="0">
              <a:spcBef>
                <a:spcPts val="0"/>
              </a:spcBef>
              <a:buNone/>
            </a:pPr>
            <a:r>
              <a:rPr lang="en" sz="700">
                <a:latin typeface="Georgia"/>
                <a:ea typeface="Georgia"/>
                <a:cs typeface="Georgia"/>
                <a:sym typeface="Georgia"/>
              </a:rPr>
              <a:t>RGB 0/0/0</a:t>
            </a:r>
          </a:p>
          <a:p>
            <a:pPr lvl="0" rtl="0">
              <a:spcBef>
                <a:spcPts val="0"/>
              </a:spcBef>
              <a:buNone/>
            </a:pPr>
            <a:r>
              <a:rPr lang="en" sz="700">
                <a:latin typeface="Georgia"/>
                <a:ea typeface="Georgia"/>
                <a:cs typeface="Georgia"/>
                <a:sym typeface="Georgia"/>
              </a:rPr>
              <a:t>HEX 85e8da</a:t>
            </a:r>
          </a:p>
          <a:p>
            <a:pPr lvl="0" rtl="0">
              <a:spcBef>
                <a:spcPts val="0"/>
              </a:spcBef>
              <a:buNone/>
            </a:pPr>
            <a:r>
              <a:rPr lang="en" sz="700">
                <a:latin typeface="Georgia"/>
                <a:ea typeface="Georgia"/>
                <a:cs typeface="Georgia"/>
                <a:sym typeface="Georgia"/>
              </a:rPr>
              <a:t>PMS Process Black C</a:t>
            </a:r>
          </a:p>
          <a:p>
            <a:pPr lvl="0" rtl="0">
              <a:spcBef>
                <a:spcPts val="0"/>
              </a:spcBef>
              <a:buNone/>
            </a:pPr>
            <a:endParaRPr sz="1000"/>
          </a:p>
        </p:txBody>
      </p:sp>
      <p:sp>
        <p:nvSpPr>
          <p:cNvPr id="52" name="Shape 52"/>
          <p:cNvSpPr/>
          <p:nvPr/>
        </p:nvSpPr>
        <p:spPr>
          <a:xfrm>
            <a:off x="2720175" y="2473625"/>
            <a:ext cx="1002900" cy="1002900"/>
          </a:xfrm>
          <a:prstGeom prst="rect">
            <a:avLst/>
          </a:prstGeom>
          <a:solidFill>
            <a:srgbClr val="1ECAC7"/>
          </a:solidFill>
          <a:ln>
            <a:noFill/>
          </a:ln>
        </p:spPr>
        <p:txBody>
          <a:bodyPr lIns="91425" tIns="91425" rIns="91425" bIns="91425" anchor="t" anchorCtr="0">
            <a:noAutofit/>
          </a:bodyPr>
          <a:lstStyle/>
          <a:p>
            <a:pPr lvl="0" rtl="0">
              <a:spcBef>
                <a:spcPts val="0"/>
              </a:spcBef>
              <a:buNone/>
            </a:pPr>
            <a:r>
              <a:rPr lang="en" sz="1000" b="1">
                <a:latin typeface="Oswald"/>
                <a:ea typeface="Oswald"/>
                <a:cs typeface="Oswald"/>
                <a:sym typeface="Oswald"/>
              </a:rPr>
              <a:t>TEAL</a:t>
            </a:r>
          </a:p>
          <a:p>
            <a:pPr lvl="0" rtl="0">
              <a:spcBef>
                <a:spcPts val="0"/>
              </a:spcBef>
              <a:buNone/>
            </a:pPr>
            <a:r>
              <a:rPr lang="en" sz="700">
                <a:latin typeface="Georgia"/>
                <a:ea typeface="Georgia"/>
                <a:cs typeface="Georgia"/>
                <a:sym typeface="Georgia"/>
              </a:rPr>
              <a:t>--</a:t>
            </a:r>
          </a:p>
          <a:p>
            <a:pPr lvl="0" rtl="0">
              <a:spcBef>
                <a:spcPts val="0"/>
              </a:spcBef>
              <a:buNone/>
            </a:pPr>
            <a:r>
              <a:rPr lang="en" sz="700">
                <a:latin typeface="Georgia"/>
                <a:ea typeface="Georgia"/>
                <a:cs typeface="Georgia"/>
                <a:sym typeface="Georgia"/>
              </a:rPr>
              <a:t>CMYK 0/0/0/100</a:t>
            </a:r>
          </a:p>
          <a:p>
            <a:pPr lvl="0" rtl="0">
              <a:spcBef>
                <a:spcPts val="0"/>
              </a:spcBef>
              <a:buNone/>
            </a:pPr>
            <a:r>
              <a:rPr lang="en" sz="700">
                <a:latin typeface="Georgia"/>
                <a:ea typeface="Georgia"/>
                <a:cs typeface="Georgia"/>
                <a:sym typeface="Georgia"/>
              </a:rPr>
              <a:t>RGB 0/0/0</a:t>
            </a:r>
          </a:p>
          <a:p>
            <a:pPr lvl="0" rtl="0">
              <a:spcBef>
                <a:spcPts val="0"/>
              </a:spcBef>
              <a:buNone/>
            </a:pPr>
            <a:r>
              <a:rPr lang="en" sz="700">
                <a:latin typeface="Georgia"/>
                <a:ea typeface="Georgia"/>
                <a:cs typeface="Georgia"/>
                <a:sym typeface="Georgia"/>
              </a:rPr>
              <a:t>HEX 1ecac7</a:t>
            </a:r>
          </a:p>
          <a:p>
            <a:pPr lvl="0" rtl="0">
              <a:spcBef>
                <a:spcPts val="0"/>
              </a:spcBef>
              <a:buNone/>
            </a:pPr>
            <a:r>
              <a:rPr lang="en" sz="700">
                <a:latin typeface="Georgia"/>
                <a:ea typeface="Georgia"/>
                <a:cs typeface="Georgia"/>
                <a:sym typeface="Georgia"/>
              </a:rPr>
              <a:t>PMS Process Black C</a:t>
            </a:r>
          </a:p>
          <a:p>
            <a:pPr lvl="0" rtl="0">
              <a:spcBef>
                <a:spcPts val="0"/>
              </a:spcBef>
              <a:buNone/>
            </a:pPr>
            <a:endParaRPr sz="1000"/>
          </a:p>
        </p:txBody>
      </p:sp>
      <p:sp>
        <p:nvSpPr>
          <p:cNvPr id="53" name="Shape 53"/>
          <p:cNvSpPr/>
          <p:nvPr/>
        </p:nvSpPr>
        <p:spPr>
          <a:xfrm>
            <a:off x="472312" y="3597100"/>
            <a:ext cx="1002900" cy="1002900"/>
          </a:xfrm>
          <a:prstGeom prst="rect">
            <a:avLst/>
          </a:prstGeom>
          <a:solidFill>
            <a:srgbClr val="FFAEC2"/>
          </a:solidFill>
          <a:ln>
            <a:noFill/>
          </a:ln>
        </p:spPr>
        <p:txBody>
          <a:bodyPr lIns="91425" tIns="91425" rIns="91425" bIns="91425" anchor="t" anchorCtr="0">
            <a:noAutofit/>
          </a:bodyPr>
          <a:lstStyle/>
          <a:p>
            <a:pPr lvl="0" rtl="0">
              <a:spcBef>
                <a:spcPts val="0"/>
              </a:spcBef>
              <a:buNone/>
            </a:pPr>
            <a:r>
              <a:rPr lang="en" sz="1000" b="1">
                <a:latin typeface="Oswald"/>
                <a:ea typeface="Oswald"/>
                <a:cs typeface="Oswald"/>
                <a:sym typeface="Oswald"/>
              </a:rPr>
              <a:t>PINK</a:t>
            </a:r>
          </a:p>
          <a:p>
            <a:pPr lvl="0" rtl="0">
              <a:spcBef>
                <a:spcPts val="0"/>
              </a:spcBef>
              <a:buNone/>
            </a:pPr>
            <a:r>
              <a:rPr lang="en" sz="700">
                <a:latin typeface="Georgia"/>
                <a:ea typeface="Georgia"/>
                <a:cs typeface="Georgia"/>
                <a:sym typeface="Georgia"/>
              </a:rPr>
              <a:t>--</a:t>
            </a:r>
          </a:p>
          <a:p>
            <a:pPr lvl="0" rtl="0">
              <a:spcBef>
                <a:spcPts val="0"/>
              </a:spcBef>
              <a:buNone/>
            </a:pPr>
            <a:r>
              <a:rPr lang="en" sz="700">
                <a:latin typeface="Georgia"/>
                <a:ea typeface="Georgia"/>
                <a:cs typeface="Georgia"/>
                <a:sym typeface="Georgia"/>
              </a:rPr>
              <a:t>CMYK 0/0/0/100</a:t>
            </a:r>
          </a:p>
          <a:p>
            <a:pPr lvl="0" rtl="0">
              <a:spcBef>
                <a:spcPts val="0"/>
              </a:spcBef>
              <a:buNone/>
            </a:pPr>
            <a:r>
              <a:rPr lang="en" sz="700">
                <a:latin typeface="Georgia"/>
                <a:ea typeface="Georgia"/>
                <a:cs typeface="Georgia"/>
                <a:sym typeface="Georgia"/>
              </a:rPr>
              <a:t>RGB 0/0/0</a:t>
            </a:r>
          </a:p>
          <a:p>
            <a:pPr lvl="0" rtl="0">
              <a:spcBef>
                <a:spcPts val="0"/>
              </a:spcBef>
              <a:buNone/>
            </a:pPr>
            <a:r>
              <a:rPr lang="en" sz="700">
                <a:latin typeface="Georgia"/>
                <a:ea typeface="Georgia"/>
                <a:cs typeface="Georgia"/>
                <a:sym typeface="Georgia"/>
              </a:rPr>
              <a:t>HEX ffaec2</a:t>
            </a:r>
          </a:p>
          <a:p>
            <a:pPr lvl="0" rtl="0">
              <a:spcBef>
                <a:spcPts val="0"/>
              </a:spcBef>
              <a:buNone/>
            </a:pPr>
            <a:r>
              <a:rPr lang="en" sz="700">
                <a:latin typeface="Georgia"/>
                <a:ea typeface="Georgia"/>
                <a:cs typeface="Georgia"/>
                <a:sym typeface="Georgia"/>
              </a:rPr>
              <a:t>PMS Process Black C</a:t>
            </a:r>
          </a:p>
          <a:p>
            <a:pPr lvl="0" rtl="0">
              <a:spcBef>
                <a:spcPts val="0"/>
              </a:spcBef>
              <a:buNone/>
            </a:pPr>
            <a:endParaRPr sz="1000"/>
          </a:p>
        </p:txBody>
      </p:sp>
      <p:sp>
        <p:nvSpPr>
          <p:cNvPr id="54" name="Shape 54"/>
          <p:cNvSpPr/>
          <p:nvPr/>
        </p:nvSpPr>
        <p:spPr>
          <a:xfrm>
            <a:off x="1596250" y="3597100"/>
            <a:ext cx="1002900" cy="1002900"/>
          </a:xfrm>
          <a:prstGeom prst="rect">
            <a:avLst/>
          </a:prstGeom>
          <a:solidFill>
            <a:srgbClr val="EAEAEA"/>
          </a:solidFill>
          <a:ln>
            <a:noFill/>
          </a:ln>
        </p:spPr>
        <p:txBody>
          <a:bodyPr lIns="91425" tIns="91425" rIns="91425" bIns="91425" anchor="t" anchorCtr="0">
            <a:noAutofit/>
          </a:bodyPr>
          <a:lstStyle/>
          <a:p>
            <a:pPr lvl="0" rtl="0">
              <a:spcBef>
                <a:spcPts val="0"/>
              </a:spcBef>
              <a:buNone/>
            </a:pPr>
            <a:r>
              <a:rPr lang="en" sz="1000" b="1">
                <a:latin typeface="Oswald"/>
                <a:ea typeface="Oswald"/>
                <a:cs typeface="Oswald"/>
                <a:sym typeface="Oswald"/>
              </a:rPr>
              <a:t>LIGHT GREY</a:t>
            </a:r>
          </a:p>
          <a:p>
            <a:pPr lvl="0" rtl="0">
              <a:spcBef>
                <a:spcPts val="0"/>
              </a:spcBef>
              <a:buNone/>
            </a:pPr>
            <a:r>
              <a:rPr lang="en" sz="700">
                <a:latin typeface="Georgia"/>
                <a:ea typeface="Georgia"/>
                <a:cs typeface="Georgia"/>
                <a:sym typeface="Georgia"/>
              </a:rPr>
              <a:t>--</a:t>
            </a:r>
          </a:p>
          <a:p>
            <a:pPr lvl="0" rtl="0">
              <a:spcBef>
                <a:spcPts val="0"/>
              </a:spcBef>
              <a:buNone/>
            </a:pPr>
            <a:r>
              <a:rPr lang="en" sz="700">
                <a:latin typeface="Georgia"/>
                <a:ea typeface="Georgia"/>
                <a:cs typeface="Georgia"/>
                <a:sym typeface="Georgia"/>
              </a:rPr>
              <a:t>CMYK 0/0/0/100</a:t>
            </a:r>
          </a:p>
          <a:p>
            <a:pPr lvl="0" rtl="0">
              <a:spcBef>
                <a:spcPts val="0"/>
              </a:spcBef>
              <a:buNone/>
            </a:pPr>
            <a:r>
              <a:rPr lang="en" sz="700">
                <a:latin typeface="Georgia"/>
                <a:ea typeface="Georgia"/>
                <a:cs typeface="Georgia"/>
                <a:sym typeface="Georgia"/>
              </a:rPr>
              <a:t>RGB 0/0/0</a:t>
            </a:r>
          </a:p>
          <a:p>
            <a:pPr lvl="0" rtl="0">
              <a:spcBef>
                <a:spcPts val="0"/>
              </a:spcBef>
              <a:buNone/>
            </a:pPr>
            <a:r>
              <a:rPr lang="en" sz="700">
                <a:latin typeface="Georgia"/>
                <a:ea typeface="Georgia"/>
                <a:cs typeface="Georgia"/>
                <a:sym typeface="Georgia"/>
              </a:rPr>
              <a:t>HEX eaeaea</a:t>
            </a:r>
          </a:p>
          <a:p>
            <a:pPr lvl="0" rtl="0">
              <a:spcBef>
                <a:spcPts val="0"/>
              </a:spcBef>
              <a:buNone/>
            </a:pPr>
            <a:r>
              <a:rPr lang="en" sz="700">
                <a:latin typeface="Georgia"/>
                <a:ea typeface="Georgia"/>
                <a:cs typeface="Georgia"/>
                <a:sym typeface="Georgia"/>
              </a:rPr>
              <a:t>PMS Process Black C</a:t>
            </a:r>
          </a:p>
          <a:p>
            <a:pPr lvl="0" rtl="0">
              <a:spcBef>
                <a:spcPts val="0"/>
              </a:spcBef>
              <a:buNone/>
            </a:pPr>
            <a:endParaRPr sz="1000"/>
          </a:p>
        </p:txBody>
      </p:sp>
      <p:sp>
        <p:nvSpPr>
          <p:cNvPr id="55" name="Shape 55"/>
          <p:cNvSpPr/>
          <p:nvPr/>
        </p:nvSpPr>
        <p:spPr>
          <a:xfrm>
            <a:off x="3844112" y="2473625"/>
            <a:ext cx="1002900" cy="1002900"/>
          </a:xfrm>
          <a:prstGeom prst="rect">
            <a:avLst/>
          </a:prstGeom>
          <a:solidFill>
            <a:srgbClr val="7A1743"/>
          </a:solidFill>
          <a:ln>
            <a:noFill/>
          </a:ln>
        </p:spPr>
        <p:txBody>
          <a:bodyPr lIns="91425" tIns="91425" rIns="91425" bIns="91425" anchor="t" anchorCtr="0">
            <a:noAutofit/>
          </a:bodyPr>
          <a:lstStyle/>
          <a:p>
            <a:pPr lvl="0" rtl="0">
              <a:spcBef>
                <a:spcPts val="0"/>
              </a:spcBef>
              <a:buNone/>
            </a:pPr>
            <a:r>
              <a:rPr lang="en" sz="1000" b="1">
                <a:solidFill>
                  <a:srgbClr val="FFFFFF"/>
                </a:solidFill>
                <a:latin typeface="Oswald"/>
                <a:ea typeface="Oswald"/>
                <a:cs typeface="Oswald"/>
                <a:sym typeface="Oswald"/>
              </a:rPr>
              <a:t>BURGUNDY</a:t>
            </a:r>
          </a:p>
          <a:p>
            <a:pPr lvl="0" rtl="0">
              <a:spcBef>
                <a:spcPts val="0"/>
              </a:spcBef>
              <a:buNone/>
            </a:pPr>
            <a:r>
              <a:rPr lang="en" sz="700">
                <a:solidFill>
                  <a:srgbClr val="FFFFFF"/>
                </a:solidFill>
                <a:latin typeface="Georgia"/>
                <a:ea typeface="Georgia"/>
                <a:cs typeface="Georgia"/>
                <a:sym typeface="Georgia"/>
              </a:rPr>
              <a:t>--</a:t>
            </a:r>
          </a:p>
          <a:p>
            <a:pPr lvl="0" rtl="0">
              <a:spcBef>
                <a:spcPts val="0"/>
              </a:spcBef>
              <a:buNone/>
            </a:pPr>
            <a:r>
              <a:rPr lang="en" sz="700">
                <a:solidFill>
                  <a:srgbClr val="FFFFFF"/>
                </a:solidFill>
                <a:latin typeface="Georgia"/>
                <a:ea typeface="Georgia"/>
                <a:cs typeface="Georgia"/>
                <a:sym typeface="Georgia"/>
              </a:rPr>
              <a:t>CMYK 0/0/0/100</a:t>
            </a:r>
          </a:p>
          <a:p>
            <a:pPr lvl="0" rtl="0">
              <a:spcBef>
                <a:spcPts val="0"/>
              </a:spcBef>
              <a:buNone/>
            </a:pPr>
            <a:r>
              <a:rPr lang="en" sz="700">
                <a:solidFill>
                  <a:srgbClr val="FFFFFF"/>
                </a:solidFill>
                <a:latin typeface="Georgia"/>
                <a:ea typeface="Georgia"/>
                <a:cs typeface="Georgia"/>
                <a:sym typeface="Georgia"/>
              </a:rPr>
              <a:t>RGB 0/0/0</a:t>
            </a:r>
          </a:p>
          <a:p>
            <a:pPr lvl="0" rtl="0">
              <a:spcBef>
                <a:spcPts val="0"/>
              </a:spcBef>
              <a:buNone/>
            </a:pPr>
            <a:r>
              <a:rPr lang="en" sz="700">
                <a:solidFill>
                  <a:srgbClr val="FFFFFF"/>
                </a:solidFill>
                <a:latin typeface="Georgia"/>
                <a:ea typeface="Georgia"/>
                <a:cs typeface="Georgia"/>
                <a:sym typeface="Georgia"/>
              </a:rPr>
              <a:t>HEX 7a1743</a:t>
            </a:r>
          </a:p>
          <a:p>
            <a:pPr lvl="0" rtl="0">
              <a:spcBef>
                <a:spcPts val="0"/>
              </a:spcBef>
              <a:buNone/>
            </a:pPr>
            <a:r>
              <a:rPr lang="en" sz="700">
                <a:solidFill>
                  <a:srgbClr val="FFFFFF"/>
                </a:solidFill>
                <a:latin typeface="Georgia"/>
                <a:ea typeface="Georgia"/>
                <a:cs typeface="Georgia"/>
                <a:sym typeface="Georgia"/>
              </a:rPr>
              <a:t>PMS Process Black C</a:t>
            </a:r>
          </a:p>
          <a:p>
            <a:pPr lvl="0" rtl="0">
              <a:spcBef>
                <a:spcPts val="0"/>
              </a:spcBef>
              <a:buNone/>
            </a:pPr>
            <a:endParaRPr sz="1000">
              <a:solidFill>
                <a:srgbClr val="FFFFFF"/>
              </a:solidFill>
            </a:endParaRPr>
          </a:p>
        </p:txBody>
      </p:sp>
      <p:sp>
        <p:nvSpPr>
          <p:cNvPr id="56" name="Shape 56"/>
          <p:cNvSpPr/>
          <p:nvPr/>
        </p:nvSpPr>
        <p:spPr>
          <a:xfrm>
            <a:off x="2720187" y="3597100"/>
            <a:ext cx="1002900" cy="1002900"/>
          </a:xfrm>
          <a:prstGeom prst="rect">
            <a:avLst/>
          </a:prstGeom>
          <a:solidFill>
            <a:srgbClr val="333333"/>
          </a:solidFill>
          <a:ln>
            <a:noFill/>
          </a:ln>
        </p:spPr>
        <p:txBody>
          <a:bodyPr lIns="91425" tIns="91425" rIns="91425" bIns="91425" anchor="t" anchorCtr="0">
            <a:noAutofit/>
          </a:bodyPr>
          <a:lstStyle/>
          <a:p>
            <a:pPr lvl="0" rtl="0">
              <a:spcBef>
                <a:spcPts val="0"/>
              </a:spcBef>
              <a:buNone/>
            </a:pPr>
            <a:r>
              <a:rPr lang="en" sz="1000" b="1">
                <a:solidFill>
                  <a:srgbClr val="FFFFFF"/>
                </a:solidFill>
                <a:latin typeface="Oswald"/>
                <a:ea typeface="Oswald"/>
                <a:cs typeface="Oswald"/>
                <a:sym typeface="Oswald"/>
              </a:rPr>
              <a:t>DARK GREY</a:t>
            </a:r>
          </a:p>
          <a:p>
            <a:pPr lvl="0" rtl="0">
              <a:spcBef>
                <a:spcPts val="0"/>
              </a:spcBef>
              <a:buNone/>
            </a:pPr>
            <a:r>
              <a:rPr lang="en" sz="700">
                <a:solidFill>
                  <a:srgbClr val="FFFFFF"/>
                </a:solidFill>
                <a:latin typeface="Georgia"/>
                <a:ea typeface="Georgia"/>
                <a:cs typeface="Georgia"/>
                <a:sym typeface="Georgia"/>
              </a:rPr>
              <a:t>--</a:t>
            </a:r>
          </a:p>
          <a:p>
            <a:pPr lvl="0" rtl="0">
              <a:spcBef>
                <a:spcPts val="0"/>
              </a:spcBef>
              <a:buNone/>
            </a:pPr>
            <a:r>
              <a:rPr lang="en" sz="700">
                <a:solidFill>
                  <a:srgbClr val="FFFFFF"/>
                </a:solidFill>
                <a:latin typeface="Georgia"/>
                <a:ea typeface="Georgia"/>
                <a:cs typeface="Georgia"/>
                <a:sym typeface="Georgia"/>
              </a:rPr>
              <a:t>CMYK 0/0/0/100</a:t>
            </a:r>
          </a:p>
          <a:p>
            <a:pPr lvl="0" rtl="0">
              <a:spcBef>
                <a:spcPts val="0"/>
              </a:spcBef>
              <a:buNone/>
            </a:pPr>
            <a:r>
              <a:rPr lang="en" sz="700">
                <a:solidFill>
                  <a:srgbClr val="FFFFFF"/>
                </a:solidFill>
                <a:latin typeface="Georgia"/>
                <a:ea typeface="Georgia"/>
                <a:cs typeface="Georgia"/>
                <a:sym typeface="Georgia"/>
              </a:rPr>
              <a:t>RGB 0/0/0</a:t>
            </a:r>
          </a:p>
          <a:p>
            <a:pPr lvl="0" rtl="0">
              <a:spcBef>
                <a:spcPts val="0"/>
              </a:spcBef>
              <a:buNone/>
            </a:pPr>
            <a:r>
              <a:rPr lang="en" sz="700">
                <a:solidFill>
                  <a:srgbClr val="FFFFFF"/>
                </a:solidFill>
                <a:latin typeface="Georgia"/>
                <a:ea typeface="Georgia"/>
                <a:cs typeface="Georgia"/>
                <a:sym typeface="Georgia"/>
              </a:rPr>
              <a:t>HEX 333333</a:t>
            </a:r>
          </a:p>
          <a:p>
            <a:pPr lvl="0" rtl="0">
              <a:spcBef>
                <a:spcPts val="0"/>
              </a:spcBef>
              <a:buNone/>
            </a:pPr>
            <a:r>
              <a:rPr lang="en" sz="700">
                <a:solidFill>
                  <a:srgbClr val="FFFFFF"/>
                </a:solidFill>
                <a:latin typeface="Georgia"/>
                <a:ea typeface="Georgia"/>
                <a:cs typeface="Georgia"/>
                <a:sym typeface="Georgia"/>
              </a:rPr>
              <a:t>PMS Process Black C</a:t>
            </a:r>
          </a:p>
          <a:p>
            <a:pPr lvl="0" rtl="0">
              <a:spcBef>
                <a:spcPts val="0"/>
              </a:spcBef>
              <a:buNone/>
            </a:pPr>
            <a:endParaRPr sz="1000">
              <a:solidFill>
                <a:srgbClr val="FFFFFF"/>
              </a:solidFill>
            </a:endParaRPr>
          </a:p>
        </p:txBody>
      </p:sp>
      <p:grpSp>
        <p:nvGrpSpPr>
          <p:cNvPr id="57" name="Shape 57"/>
          <p:cNvGrpSpPr/>
          <p:nvPr/>
        </p:nvGrpSpPr>
        <p:grpSpPr>
          <a:xfrm>
            <a:off x="6194125" y="1158099"/>
            <a:ext cx="1839646" cy="1910613"/>
            <a:chOff x="1020750" y="2355030"/>
            <a:chExt cx="1839646" cy="1910613"/>
          </a:xfrm>
        </p:grpSpPr>
        <p:sp>
          <p:nvSpPr>
            <p:cNvPr id="58" name="Shape 58"/>
            <p:cNvSpPr/>
            <p:nvPr/>
          </p:nvSpPr>
          <p:spPr>
            <a:xfrm>
              <a:off x="1020750" y="2355030"/>
              <a:ext cx="1822500" cy="1901999"/>
            </a:xfrm>
            <a:prstGeom prst="rect">
              <a:avLst/>
            </a:prstGeom>
            <a:solidFill>
              <a:srgbClr val="FFDB00"/>
            </a:solidFill>
            <a:ln>
              <a:noFill/>
            </a:ln>
          </p:spPr>
          <p:txBody>
            <a:bodyPr lIns="91425" tIns="91425" rIns="91425" bIns="91425" anchor="t" anchorCtr="0">
              <a:noAutofit/>
            </a:bodyPr>
            <a:lstStyle/>
            <a:p>
              <a:pPr lvl="0" rtl="0">
                <a:spcBef>
                  <a:spcPts val="0"/>
                </a:spcBef>
                <a:buNone/>
              </a:pPr>
              <a:r>
                <a:rPr lang="en" b="1">
                  <a:latin typeface="Oswald"/>
                  <a:ea typeface="Oswald"/>
                  <a:cs typeface="Oswald"/>
                  <a:sym typeface="Oswald"/>
                </a:rPr>
                <a:t>INSERT TERM</a:t>
              </a:r>
            </a:p>
            <a:p>
              <a:pPr lvl="0" rtl="0">
                <a:lnSpc>
                  <a:spcPct val="115000"/>
                </a:lnSpc>
                <a:spcBef>
                  <a:spcPts val="0"/>
                </a:spcBef>
                <a:buNone/>
              </a:pPr>
              <a:endParaRPr sz="600">
                <a:latin typeface="Georgia"/>
                <a:ea typeface="Georgia"/>
                <a:cs typeface="Georgia"/>
                <a:sym typeface="Georgia"/>
              </a:endParaRPr>
            </a:p>
            <a:p>
              <a:pPr lvl="0" rtl="0">
                <a:lnSpc>
                  <a:spcPct val="115000"/>
                </a:lnSpc>
                <a:spcBef>
                  <a:spcPts val="0"/>
                </a:spcBef>
                <a:buClr>
                  <a:srgbClr val="000000"/>
                </a:buClr>
                <a:buFont typeface="Arial"/>
                <a:buNone/>
              </a:pPr>
              <a:r>
                <a:rPr lang="en">
                  <a:latin typeface="Georgia"/>
                  <a:ea typeface="Georgia"/>
                  <a:cs typeface="Georgia"/>
                  <a:sym typeface="Georgia"/>
                </a:rPr>
                <a:t>Ipsum dolor sit amet...</a:t>
              </a:r>
            </a:p>
            <a:p>
              <a:pPr lvl="0" rtl="0">
                <a:lnSpc>
                  <a:spcPct val="115000"/>
                </a:lnSpc>
                <a:spcBef>
                  <a:spcPts val="0"/>
                </a:spcBef>
                <a:buNone/>
              </a:pPr>
              <a:endParaRPr>
                <a:solidFill>
                  <a:srgbClr val="000000"/>
                </a:solidFill>
                <a:latin typeface="Georgia"/>
                <a:ea typeface="Georgia"/>
                <a:cs typeface="Georgia"/>
                <a:sym typeface="Georgia"/>
              </a:endParaRPr>
            </a:p>
          </p:txBody>
        </p:sp>
        <p:grpSp>
          <p:nvGrpSpPr>
            <p:cNvPr id="59" name="Shape 59"/>
            <p:cNvGrpSpPr/>
            <p:nvPr/>
          </p:nvGrpSpPr>
          <p:grpSpPr>
            <a:xfrm>
              <a:off x="2584713" y="3989961"/>
              <a:ext cx="275682" cy="275682"/>
              <a:chOff x="2893512" y="3993856"/>
              <a:chExt cx="275682" cy="275682"/>
            </a:xfrm>
          </p:grpSpPr>
          <p:sp>
            <p:nvSpPr>
              <p:cNvPr id="60" name="Shape 60"/>
              <p:cNvSpPr/>
              <p:nvPr/>
            </p:nvSpPr>
            <p:spPr>
              <a:xfrm rot="-5400000">
                <a:off x="2893512" y="3999838"/>
                <a:ext cx="269700" cy="269700"/>
              </a:xfrm>
              <a:prstGeom prst="rtTriangle">
                <a:avLst/>
              </a:prstGeom>
              <a:solidFill>
                <a:srgbClr val="FFFFFF"/>
              </a:solidFill>
              <a:ln>
                <a:noFill/>
              </a:ln>
            </p:spPr>
            <p:txBody>
              <a:bodyPr lIns="91425" tIns="91425" rIns="91425" bIns="91425" anchor="ctr" anchorCtr="0">
                <a:noAutofit/>
              </a:bodyPr>
              <a:lstStyle/>
              <a:p>
                <a:pPr lvl="0">
                  <a:spcBef>
                    <a:spcPts val="0"/>
                  </a:spcBef>
                  <a:buNone/>
                </a:pPr>
                <a:endParaRPr/>
              </a:p>
            </p:txBody>
          </p:sp>
          <p:sp>
            <p:nvSpPr>
              <p:cNvPr id="61" name="Shape 61"/>
              <p:cNvSpPr/>
              <p:nvPr/>
            </p:nvSpPr>
            <p:spPr>
              <a:xfrm rot="5400000">
                <a:off x="2899494" y="3993856"/>
                <a:ext cx="269700" cy="269700"/>
              </a:xfrm>
              <a:prstGeom prst="rtTriangle">
                <a:avLst/>
              </a:prstGeom>
              <a:solidFill>
                <a:srgbClr val="FFFFFF">
                  <a:alpha val="50770"/>
                </a:srgbClr>
              </a:solidFill>
              <a:ln>
                <a:noFill/>
              </a:ln>
            </p:spPr>
            <p:txBody>
              <a:bodyPr lIns="91425" tIns="91425" rIns="91425" bIns="91425" anchor="ctr" anchorCtr="0">
                <a:noAutofit/>
              </a:bodyPr>
              <a:lstStyle/>
              <a:p>
                <a:pPr lvl="0">
                  <a:spcBef>
                    <a:spcPts val="0"/>
                  </a:spcBef>
                  <a:buNone/>
                </a:pPr>
                <a:endParaRPr/>
              </a:p>
            </p:txBody>
          </p:sp>
        </p:grpSp>
      </p:grpSp>
      <p:grpSp>
        <p:nvGrpSpPr>
          <p:cNvPr id="62" name="Shape 62"/>
          <p:cNvGrpSpPr/>
          <p:nvPr/>
        </p:nvGrpSpPr>
        <p:grpSpPr>
          <a:xfrm>
            <a:off x="5891750" y="3157975"/>
            <a:ext cx="2444400" cy="1518225"/>
            <a:chOff x="5540475" y="1141525"/>
            <a:chExt cx="2444400" cy="1518225"/>
          </a:xfrm>
        </p:grpSpPr>
        <p:sp>
          <p:nvSpPr>
            <p:cNvPr id="63" name="Shape 63"/>
            <p:cNvSpPr/>
            <p:nvPr/>
          </p:nvSpPr>
          <p:spPr>
            <a:xfrm>
              <a:off x="5540475" y="1141525"/>
              <a:ext cx="2444400" cy="1324200"/>
            </a:xfrm>
            <a:prstGeom prst="roundRect">
              <a:avLst>
                <a:gd name="adj" fmla="val 16667"/>
              </a:avLst>
            </a:prstGeom>
            <a:solidFill>
              <a:srgbClr val="E51B24"/>
            </a:solidFill>
            <a:ln>
              <a:noFill/>
            </a:ln>
          </p:spPr>
          <p:txBody>
            <a:bodyPr lIns="91425" tIns="91425" rIns="91425" bIns="91425" anchor="t" anchorCtr="0">
              <a:noAutofit/>
            </a:bodyPr>
            <a:lstStyle/>
            <a:p>
              <a:pPr lvl="0" rtl="0">
                <a:lnSpc>
                  <a:spcPct val="115000"/>
                </a:lnSpc>
                <a:spcBef>
                  <a:spcPts val="0"/>
                </a:spcBef>
                <a:buNone/>
              </a:pPr>
              <a:r>
                <a:rPr lang="en" sz="1200">
                  <a:solidFill>
                    <a:srgbClr val="FFFFFF"/>
                  </a:solidFill>
                  <a:latin typeface="Georgia"/>
                  <a:ea typeface="Georgia"/>
                  <a:cs typeface="Georgia"/>
                  <a:sym typeface="Georgia"/>
                </a:rPr>
                <a:t>Ipsum dolor sit amet...</a:t>
              </a:r>
            </a:p>
          </p:txBody>
        </p:sp>
        <p:sp>
          <p:nvSpPr>
            <p:cNvPr id="64" name="Shape 64"/>
            <p:cNvSpPr/>
            <p:nvPr/>
          </p:nvSpPr>
          <p:spPr>
            <a:xfrm rot="10800000">
              <a:off x="6647475" y="2390950"/>
              <a:ext cx="230400" cy="268800"/>
            </a:xfrm>
            <a:prstGeom prst="triangle">
              <a:avLst>
                <a:gd name="adj" fmla="val 50000"/>
              </a:avLst>
            </a:prstGeom>
            <a:solidFill>
              <a:srgbClr val="E51B24"/>
            </a:solidFill>
            <a:ln>
              <a:noFill/>
            </a:ln>
          </p:spPr>
          <p:txBody>
            <a:bodyPr lIns="91425" tIns="91425" rIns="91425" bIns="91425" anchor="ctr" anchorCtr="0">
              <a:noAutofit/>
            </a:bodyPr>
            <a:lstStyle/>
            <a:p>
              <a:pPr lvl="0">
                <a:spcBef>
                  <a:spcPts val="0"/>
                </a:spcBef>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_2">
    <p:spTree>
      <p:nvGrpSpPr>
        <p:cNvPr id="1" name="Shape 65"/>
        <p:cNvGrpSpPr/>
        <p:nvPr/>
      </p:nvGrpSpPr>
      <p:grpSpPr>
        <a:xfrm>
          <a:off x="0" y="0"/>
          <a:ext cx="0" cy="0"/>
          <a:chOff x="0" y="0"/>
          <a:chExt cx="0" cy="0"/>
        </a:xfrm>
      </p:grpSpPr>
      <p:sp>
        <p:nvSpPr>
          <p:cNvPr id="66" name="Shape 66"/>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rtl="0">
              <a:spcBef>
                <a:spcPts val="0"/>
              </a:spcBef>
              <a:buSzPct val="100000"/>
              <a:defRPr sz="5200"/>
            </a:lvl1pPr>
            <a:lvl2pPr lvl="1" algn="ctr" rtl="0">
              <a:spcBef>
                <a:spcPts val="0"/>
              </a:spcBef>
              <a:buSzPct val="100000"/>
              <a:defRPr sz="5200"/>
            </a:lvl2pPr>
            <a:lvl3pPr lvl="2" algn="ctr" rtl="0">
              <a:spcBef>
                <a:spcPts val="0"/>
              </a:spcBef>
              <a:buSzPct val="100000"/>
              <a:defRPr sz="5200"/>
            </a:lvl3pPr>
            <a:lvl4pPr lvl="3" algn="ctr" rtl="0">
              <a:spcBef>
                <a:spcPts val="0"/>
              </a:spcBef>
              <a:buSzPct val="100000"/>
              <a:defRPr sz="5200"/>
            </a:lvl4pPr>
            <a:lvl5pPr lvl="4" algn="ctr" rtl="0">
              <a:spcBef>
                <a:spcPts val="0"/>
              </a:spcBef>
              <a:buSzPct val="100000"/>
              <a:defRPr sz="5200"/>
            </a:lvl5pPr>
            <a:lvl6pPr lvl="5" algn="ctr" rtl="0">
              <a:spcBef>
                <a:spcPts val="0"/>
              </a:spcBef>
              <a:buSzPct val="100000"/>
              <a:defRPr sz="5200"/>
            </a:lvl6pPr>
            <a:lvl7pPr lvl="6" algn="ctr" rtl="0">
              <a:spcBef>
                <a:spcPts val="0"/>
              </a:spcBef>
              <a:buSzPct val="100000"/>
              <a:defRPr sz="5200"/>
            </a:lvl7pPr>
            <a:lvl8pPr lvl="7" algn="ctr" rtl="0">
              <a:spcBef>
                <a:spcPts val="0"/>
              </a:spcBef>
              <a:buSzPct val="100000"/>
              <a:defRPr sz="5200"/>
            </a:lvl8pPr>
            <a:lvl9pPr lvl="8" algn="ctr" rtl="0">
              <a:spcBef>
                <a:spcPts val="0"/>
              </a:spcBef>
              <a:buSzPct val="100000"/>
              <a:defRPr sz="5200"/>
            </a:lvl9pPr>
          </a:lstStyle>
          <a:p>
            <a:endParaRPr/>
          </a:p>
        </p:txBody>
      </p:sp>
      <p:sp>
        <p:nvSpPr>
          <p:cNvPr id="67" name="Shape 67"/>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rtl="0">
              <a:lnSpc>
                <a:spcPct val="100000"/>
              </a:lnSpc>
              <a:spcBef>
                <a:spcPts val="0"/>
              </a:spcBef>
              <a:spcAft>
                <a:spcPts val="0"/>
              </a:spcAft>
              <a:buSzPct val="100000"/>
              <a:buNone/>
              <a:defRPr sz="2800"/>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endParaRPr/>
          </a:p>
        </p:txBody>
      </p:sp>
      <p:sp>
        <p:nvSpPr>
          <p:cNvPr id="68" name="Shape 6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69" name="Shape 69"/>
          <p:cNvSpPr/>
          <p:nvPr/>
        </p:nvSpPr>
        <p:spPr>
          <a:xfrm>
            <a:off x="416100" y="349375"/>
            <a:ext cx="8272800" cy="130799"/>
          </a:xfrm>
          <a:prstGeom prst="rect">
            <a:avLst/>
          </a:prstGeom>
          <a:solidFill>
            <a:srgbClr val="000000"/>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_3">
    <p:spTree>
      <p:nvGrpSpPr>
        <p:cNvPr id="1" name="Shape 70"/>
        <p:cNvGrpSpPr/>
        <p:nvPr/>
      </p:nvGrpSpPr>
      <p:grpSpPr>
        <a:xfrm>
          <a:off x="0" y="0"/>
          <a:ext cx="0" cy="0"/>
          <a:chOff x="0" y="0"/>
          <a:chExt cx="0" cy="0"/>
        </a:xfrm>
      </p:grpSpPr>
      <p:sp>
        <p:nvSpPr>
          <p:cNvPr id="71" name="Shape 71"/>
          <p:cNvSpPr/>
          <p:nvPr/>
        </p:nvSpPr>
        <p:spPr>
          <a:xfrm>
            <a:off x="-8400" y="-16825"/>
            <a:ext cx="9144000" cy="5143500"/>
          </a:xfrm>
          <a:prstGeom prst="rect">
            <a:avLst/>
          </a:prstGeom>
          <a:solidFill>
            <a:srgbClr val="FFFFFF"/>
          </a:solidFill>
          <a:ln>
            <a:noFill/>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_5">
    <p:spTree>
      <p:nvGrpSpPr>
        <p:cNvPr id="1" name="Shape 72"/>
        <p:cNvGrpSpPr/>
        <p:nvPr/>
      </p:nvGrpSpPr>
      <p:grpSpPr>
        <a:xfrm>
          <a:off x="0" y="0"/>
          <a:ext cx="0" cy="0"/>
          <a:chOff x="0" y="0"/>
          <a:chExt cx="0" cy="0"/>
        </a:xfrm>
      </p:grpSpPr>
      <p:sp>
        <p:nvSpPr>
          <p:cNvPr id="73" name="Shape 73"/>
          <p:cNvSpPr txBox="1">
            <a:spLocks noGrp="1"/>
          </p:cNvSpPr>
          <p:nvPr>
            <p:ph type="ctrTitle"/>
          </p:nvPr>
        </p:nvSpPr>
        <p:spPr>
          <a:xfrm>
            <a:off x="685800" y="1583342"/>
            <a:ext cx="7772400" cy="1159800"/>
          </a:xfrm>
          <a:prstGeom prst="rect">
            <a:avLst/>
          </a:prstGeom>
        </p:spPr>
        <p:txBody>
          <a:bodyPr lIns="91425" tIns="91425" rIns="91425" bIns="91425" anchor="t" anchorCtr="0"/>
          <a:lstStyle>
            <a:lvl1pPr lvl="0" algn="ctr" rtl="0">
              <a:spcBef>
                <a:spcPts val="0"/>
              </a:spcBef>
              <a:buSzPct val="100000"/>
              <a:defRPr sz="4800"/>
            </a:lvl1pPr>
            <a:lvl2pPr lvl="1" algn="ctr" rtl="0">
              <a:spcBef>
                <a:spcPts val="0"/>
              </a:spcBef>
              <a:buSzPct val="100000"/>
              <a:defRPr sz="4800"/>
            </a:lvl2pPr>
            <a:lvl3pPr lvl="2" algn="ctr" rtl="0">
              <a:spcBef>
                <a:spcPts val="0"/>
              </a:spcBef>
              <a:buSzPct val="100000"/>
              <a:defRPr sz="4800"/>
            </a:lvl3pPr>
            <a:lvl4pPr lvl="3" algn="ctr" rtl="0">
              <a:spcBef>
                <a:spcPts val="0"/>
              </a:spcBef>
              <a:buSzPct val="100000"/>
              <a:defRPr sz="4800"/>
            </a:lvl4pPr>
            <a:lvl5pPr lvl="4" algn="ctr" rtl="0">
              <a:spcBef>
                <a:spcPts val="0"/>
              </a:spcBef>
              <a:buSzPct val="100000"/>
              <a:defRPr sz="4800"/>
            </a:lvl5pPr>
            <a:lvl6pPr lvl="5" algn="ctr" rtl="0">
              <a:spcBef>
                <a:spcPts val="0"/>
              </a:spcBef>
              <a:buSzPct val="100000"/>
              <a:defRPr sz="4800"/>
            </a:lvl6pPr>
            <a:lvl7pPr lvl="6" algn="ctr" rtl="0">
              <a:spcBef>
                <a:spcPts val="0"/>
              </a:spcBef>
              <a:buSzPct val="100000"/>
              <a:defRPr sz="4800"/>
            </a:lvl7pPr>
            <a:lvl8pPr lvl="7" algn="ctr" rtl="0">
              <a:spcBef>
                <a:spcPts val="0"/>
              </a:spcBef>
              <a:buSzPct val="100000"/>
              <a:defRPr sz="4800"/>
            </a:lvl8pPr>
            <a:lvl9pPr lvl="8" algn="ctr" rtl="0">
              <a:spcBef>
                <a:spcPts val="0"/>
              </a:spcBef>
              <a:buSzPct val="100000"/>
              <a:defRPr sz="4800"/>
            </a:lvl9pPr>
          </a:lstStyle>
          <a:p>
            <a:endParaRPr/>
          </a:p>
        </p:txBody>
      </p:sp>
      <p:sp>
        <p:nvSpPr>
          <p:cNvPr id="74" name="Shape 74"/>
          <p:cNvSpPr txBox="1">
            <a:spLocks noGrp="1"/>
          </p:cNvSpPr>
          <p:nvPr>
            <p:ph type="subTitle" idx="1"/>
          </p:nvPr>
        </p:nvSpPr>
        <p:spPr>
          <a:xfrm>
            <a:off x="685800" y="2840053"/>
            <a:ext cx="7772400" cy="784800"/>
          </a:xfrm>
          <a:prstGeom prst="rect">
            <a:avLst/>
          </a:prstGeom>
        </p:spPr>
        <p:txBody>
          <a:bodyPr lIns="91425" tIns="91425" rIns="91425" bIns="91425" anchor="t" anchorCtr="0"/>
          <a:lstStyle>
            <a:lvl1pPr lvl="0" algn="ctr" rtl="0">
              <a:spcBef>
                <a:spcPts val="0"/>
              </a:spcBef>
              <a:buClr>
                <a:schemeClr val="dk2"/>
              </a:buClr>
              <a:buNone/>
              <a:defRPr>
                <a:solidFill>
                  <a:schemeClr val="dk2"/>
                </a:solidFill>
              </a:defRPr>
            </a:lvl1pPr>
            <a:lvl2pPr lvl="1" algn="ctr" rtl="0">
              <a:spcBef>
                <a:spcPts val="0"/>
              </a:spcBef>
              <a:buClr>
                <a:schemeClr val="dk2"/>
              </a:buClr>
              <a:buSzPct val="100000"/>
              <a:buNone/>
              <a:defRPr sz="3000">
                <a:solidFill>
                  <a:schemeClr val="dk2"/>
                </a:solidFill>
              </a:defRPr>
            </a:lvl2pPr>
            <a:lvl3pPr lvl="2" algn="ctr" rtl="0">
              <a:spcBef>
                <a:spcPts val="0"/>
              </a:spcBef>
              <a:buClr>
                <a:schemeClr val="dk2"/>
              </a:buClr>
              <a:buSzPct val="100000"/>
              <a:buNone/>
              <a:defRPr sz="3000">
                <a:solidFill>
                  <a:schemeClr val="dk2"/>
                </a:solidFill>
              </a:defRPr>
            </a:lvl3pPr>
            <a:lvl4pPr lvl="3" algn="ctr" rtl="0">
              <a:spcBef>
                <a:spcPts val="0"/>
              </a:spcBef>
              <a:buClr>
                <a:schemeClr val="dk2"/>
              </a:buClr>
              <a:buSzPct val="100000"/>
              <a:buNone/>
              <a:defRPr sz="3000">
                <a:solidFill>
                  <a:schemeClr val="dk2"/>
                </a:solidFill>
              </a:defRPr>
            </a:lvl4pPr>
            <a:lvl5pPr lvl="4" algn="ctr" rtl="0">
              <a:spcBef>
                <a:spcPts val="0"/>
              </a:spcBef>
              <a:buClr>
                <a:schemeClr val="dk2"/>
              </a:buClr>
              <a:buSzPct val="100000"/>
              <a:buNone/>
              <a:defRPr sz="3000">
                <a:solidFill>
                  <a:schemeClr val="dk2"/>
                </a:solidFill>
              </a:defRPr>
            </a:lvl5pPr>
            <a:lvl6pPr lvl="5" algn="ctr" rtl="0">
              <a:spcBef>
                <a:spcPts val="0"/>
              </a:spcBef>
              <a:buClr>
                <a:schemeClr val="dk2"/>
              </a:buClr>
              <a:buSzPct val="100000"/>
              <a:buNone/>
              <a:defRPr sz="3000">
                <a:solidFill>
                  <a:schemeClr val="dk2"/>
                </a:solidFill>
              </a:defRPr>
            </a:lvl6pPr>
            <a:lvl7pPr lvl="6" algn="ctr" rtl="0">
              <a:spcBef>
                <a:spcPts val="0"/>
              </a:spcBef>
              <a:buClr>
                <a:schemeClr val="dk2"/>
              </a:buClr>
              <a:buSzPct val="100000"/>
              <a:buNone/>
              <a:defRPr sz="3000">
                <a:solidFill>
                  <a:schemeClr val="dk2"/>
                </a:solidFill>
              </a:defRPr>
            </a:lvl7pPr>
            <a:lvl8pPr lvl="7" algn="ctr" rtl="0">
              <a:spcBef>
                <a:spcPts val="0"/>
              </a:spcBef>
              <a:buClr>
                <a:schemeClr val="dk2"/>
              </a:buClr>
              <a:buSzPct val="100000"/>
              <a:buNone/>
              <a:defRPr sz="3000">
                <a:solidFill>
                  <a:schemeClr val="dk2"/>
                </a:solidFill>
              </a:defRPr>
            </a:lvl8pPr>
            <a:lvl9pPr lvl="8" algn="ctr" rtl="0">
              <a:spcBef>
                <a:spcPts val="0"/>
              </a:spcBef>
              <a:buClr>
                <a:schemeClr val="dk2"/>
              </a:buClr>
              <a:buSzPct val="100000"/>
              <a:buNone/>
              <a:defRPr sz="3000">
                <a:solidFill>
                  <a:schemeClr val="dk2"/>
                </a:solidFill>
              </a:defRPr>
            </a:lvl9pPr>
          </a:lstStyle>
          <a:p>
            <a:endParaRPr/>
          </a:p>
        </p:txBody>
      </p:sp>
      <p:sp>
        <p:nvSpPr>
          <p:cNvPr id="75" name="Shape 75"/>
          <p:cNvSpPr txBox="1">
            <a:spLocks noGrp="1"/>
          </p:cNvSpPr>
          <p:nvPr>
            <p:ph type="sldNum" idx="12"/>
          </p:nvPr>
        </p:nvSpPr>
        <p:spPr>
          <a:xfrm>
            <a:off x="8556791" y="4749850"/>
            <a:ext cx="548700" cy="393600"/>
          </a:xfrm>
          <a:prstGeom prst="rect">
            <a:avLst/>
          </a:prstGeom>
          <a:noFill/>
          <a:ln>
            <a:noFill/>
          </a:ln>
        </p:spPr>
        <p:txBody>
          <a:bodyPr lIns="91425" tIns="91425" rIns="91425" bIns="91425" anchor="ctr" anchorCtr="0">
            <a:noAutofit/>
          </a:bodyPr>
          <a:lstStyle/>
          <a:p>
            <a:pPr lvl="0" rt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Shape 6"/>
          <p:cNvSpPr txBox="1">
            <a:spLocks noGrp="1"/>
          </p:cNvSpPr>
          <p:nvPr>
            <p:ph type="body" idx="1"/>
          </p:nvPr>
        </p:nvSpPr>
        <p:spPr>
          <a:xfrm>
            <a:off x="202720" y="939200"/>
            <a:ext cx="8311800" cy="3797700"/>
          </a:xfrm>
          <a:prstGeom prst="rect">
            <a:avLst/>
          </a:prstGeom>
          <a:noFill/>
          <a:ln>
            <a:noFill/>
          </a:ln>
        </p:spPr>
        <p:txBody>
          <a:bodyPr lIns="91425" tIns="91425" rIns="91425" bIns="91425" anchor="t" anchorCtr="0"/>
          <a:lstStyle>
            <a:lvl1pPr lvl="0" rtl="0">
              <a:spcBef>
                <a:spcPts val="600"/>
              </a:spcBef>
              <a:buSzPct val="100000"/>
              <a:buFont typeface="Georgia"/>
              <a:buChar char="▸"/>
              <a:defRPr sz="1800">
                <a:latin typeface="Georgia"/>
                <a:ea typeface="Georgia"/>
                <a:cs typeface="Georgia"/>
                <a:sym typeface="Georgia"/>
              </a:defRPr>
            </a:lvl1pPr>
            <a:lvl2pPr lvl="1" rtl="0">
              <a:spcBef>
                <a:spcPts val="480"/>
              </a:spcBef>
              <a:buFont typeface="Georgia"/>
              <a:buChar char="●"/>
              <a:defRPr>
                <a:latin typeface="Georgia"/>
                <a:ea typeface="Georgia"/>
                <a:cs typeface="Georgia"/>
                <a:sym typeface="Georgia"/>
              </a:defRPr>
            </a:lvl2pPr>
            <a:lvl3pPr lvl="2" rtl="0">
              <a:spcBef>
                <a:spcPts val="480"/>
              </a:spcBef>
              <a:buFont typeface="Georgia"/>
              <a:buChar char="●"/>
              <a:defRPr>
                <a:latin typeface="Georgia"/>
                <a:ea typeface="Georgia"/>
                <a:cs typeface="Georgia"/>
                <a:sym typeface="Georgia"/>
              </a:defRPr>
            </a:lvl3pPr>
            <a:lvl4pPr lvl="3" rtl="0">
              <a:spcBef>
                <a:spcPts val="360"/>
              </a:spcBef>
              <a:buFont typeface="Georgia"/>
              <a:defRPr>
                <a:latin typeface="Georgia"/>
                <a:ea typeface="Georgia"/>
                <a:cs typeface="Georgia"/>
                <a:sym typeface="Georgia"/>
              </a:defRPr>
            </a:lvl4pPr>
            <a:lvl5pPr lvl="4" rtl="0">
              <a:spcBef>
                <a:spcPts val="360"/>
              </a:spcBef>
              <a:buFont typeface="Georgia"/>
              <a:buChar char="●"/>
              <a:defRPr>
                <a:latin typeface="Georgia"/>
                <a:ea typeface="Georgia"/>
                <a:cs typeface="Georgia"/>
                <a:sym typeface="Georgia"/>
              </a:defRPr>
            </a:lvl5pPr>
            <a:lvl6pPr lvl="5" rtl="0">
              <a:spcBef>
                <a:spcPts val="360"/>
              </a:spcBef>
              <a:buFont typeface="Georgia"/>
              <a:buChar char="●"/>
              <a:defRPr>
                <a:latin typeface="Georgia"/>
                <a:ea typeface="Georgia"/>
                <a:cs typeface="Georgia"/>
                <a:sym typeface="Georgia"/>
              </a:defRPr>
            </a:lvl6pPr>
            <a:lvl7pPr lvl="6" rtl="0">
              <a:spcBef>
                <a:spcPts val="360"/>
              </a:spcBef>
              <a:buFont typeface="Georgia"/>
              <a:defRPr>
                <a:latin typeface="Georgia"/>
                <a:ea typeface="Georgia"/>
                <a:cs typeface="Georgia"/>
                <a:sym typeface="Georgia"/>
              </a:defRPr>
            </a:lvl7pPr>
            <a:lvl8pPr lvl="7" rtl="0">
              <a:spcBef>
                <a:spcPts val="360"/>
              </a:spcBef>
              <a:buFont typeface="Georgia"/>
              <a:buChar char="●"/>
              <a:defRPr>
                <a:latin typeface="Georgia"/>
                <a:ea typeface="Georgia"/>
                <a:cs typeface="Georgia"/>
                <a:sym typeface="Georgia"/>
              </a:defRPr>
            </a:lvl8pPr>
            <a:lvl9pPr lvl="8" rtl="0">
              <a:spcBef>
                <a:spcPts val="360"/>
              </a:spcBef>
              <a:buFont typeface="Georgia"/>
              <a:buChar char="●"/>
              <a:defRPr>
                <a:latin typeface="Georgia"/>
                <a:ea typeface="Georgia"/>
                <a:cs typeface="Georgia"/>
                <a:sym typeface="Georgia"/>
              </a:defRPr>
            </a:lvl9pPr>
          </a:lstStyle>
          <a:p>
            <a:endParaRPr/>
          </a:p>
        </p:txBody>
      </p:sp>
      <p:sp>
        <p:nvSpPr>
          <p:cNvPr id="7" name="Shape 7"/>
          <p:cNvSpPr txBox="1">
            <a:spLocks noGrp="1"/>
          </p:cNvSpPr>
          <p:nvPr>
            <p:ph type="title"/>
          </p:nvPr>
        </p:nvSpPr>
        <p:spPr>
          <a:xfrm>
            <a:off x="320275" y="517575"/>
            <a:ext cx="8407500" cy="459300"/>
          </a:xfrm>
          <a:prstGeom prst="rect">
            <a:avLst/>
          </a:prstGeom>
          <a:noFill/>
          <a:ln>
            <a:noFill/>
          </a:ln>
        </p:spPr>
        <p:txBody>
          <a:bodyPr lIns="91425" tIns="91425" rIns="91425" bIns="91425" anchor="t" anchorCtr="0"/>
          <a:lstStyle>
            <a:lvl1pPr lvl="0" rtl="0">
              <a:spcBef>
                <a:spcPts val="0"/>
              </a:spcBef>
              <a:buFont typeface="Oswald"/>
              <a:buNone/>
              <a:defRPr b="1">
                <a:latin typeface="Oswald"/>
                <a:ea typeface="Oswald"/>
                <a:cs typeface="Oswald"/>
                <a:sym typeface="Oswald"/>
              </a:defRPr>
            </a:lvl1pPr>
            <a:lvl2pPr lvl="1" rtl="0">
              <a:spcBef>
                <a:spcPts val="0"/>
              </a:spcBef>
              <a:buClr>
                <a:srgbClr val="FFFFFF"/>
              </a:buClr>
              <a:buFont typeface="Oswald"/>
              <a:buNone/>
              <a:defRPr b="1">
                <a:solidFill>
                  <a:srgbClr val="FFFFFF"/>
                </a:solidFill>
                <a:latin typeface="Oswald"/>
                <a:ea typeface="Oswald"/>
                <a:cs typeface="Oswald"/>
                <a:sym typeface="Oswald"/>
              </a:defRPr>
            </a:lvl2pPr>
            <a:lvl3pPr lvl="2" rtl="0">
              <a:spcBef>
                <a:spcPts val="0"/>
              </a:spcBef>
              <a:buClr>
                <a:srgbClr val="FFFFFF"/>
              </a:buClr>
              <a:buFont typeface="Oswald"/>
              <a:buNone/>
              <a:defRPr b="1">
                <a:solidFill>
                  <a:srgbClr val="FFFFFF"/>
                </a:solidFill>
                <a:latin typeface="Oswald"/>
                <a:ea typeface="Oswald"/>
                <a:cs typeface="Oswald"/>
                <a:sym typeface="Oswald"/>
              </a:defRPr>
            </a:lvl3pPr>
            <a:lvl4pPr lvl="3" rtl="0">
              <a:spcBef>
                <a:spcPts val="0"/>
              </a:spcBef>
              <a:buClr>
                <a:srgbClr val="FFFFFF"/>
              </a:buClr>
              <a:buFont typeface="Oswald"/>
              <a:buNone/>
              <a:defRPr b="1">
                <a:solidFill>
                  <a:srgbClr val="FFFFFF"/>
                </a:solidFill>
                <a:latin typeface="Oswald"/>
                <a:ea typeface="Oswald"/>
                <a:cs typeface="Oswald"/>
                <a:sym typeface="Oswald"/>
              </a:defRPr>
            </a:lvl4pPr>
            <a:lvl5pPr lvl="4" rtl="0">
              <a:spcBef>
                <a:spcPts val="0"/>
              </a:spcBef>
              <a:buClr>
                <a:srgbClr val="FFFFFF"/>
              </a:buClr>
              <a:buFont typeface="Oswald"/>
              <a:buNone/>
              <a:defRPr b="1">
                <a:solidFill>
                  <a:srgbClr val="FFFFFF"/>
                </a:solidFill>
                <a:latin typeface="Oswald"/>
                <a:ea typeface="Oswald"/>
                <a:cs typeface="Oswald"/>
                <a:sym typeface="Oswald"/>
              </a:defRPr>
            </a:lvl5pPr>
            <a:lvl6pPr lvl="5" rtl="0">
              <a:spcBef>
                <a:spcPts val="0"/>
              </a:spcBef>
              <a:buClr>
                <a:srgbClr val="FFFFFF"/>
              </a:buClr>
              <a:buFont typeface="Oswald"/>
              <a:buNone/>
              <a:defRPr b="1">
                <a:solidFill>
                  <a:srgbClr val="FFFFFF"/>
                </a:solidFill>
                <a:latin typeface="Oswald"/>
                <a:ea typeface="Oswald"/>
                <a:cs typeface="Oswald"/>
                <a:sym typeface="Oswald"/>
              </a:defRPr>
            </a:lvl6pPr>
            <a:lvl7pPr lvl="6" rtl="0">
              <a:spcBef>
                <a:spcPts val="0"/>
              </a:spcBef>
              <a:buClr>
                <a:srgbClr val="FFFFFF"/>
              </a:buClr>
              <a:buFont typeface="Oswald"/>
              <a:buNone/>
              <a:defRPr b="1">
                <a:solidFill>
                  <a:srgbClr val="FFFFFF"/>
                </a:solidFill>
                <a:latin typeface="Oswald"/>
                <a:ea typeface="Oswald"/>
                <a:cs typeface="Oswald"/>
                <a:sym typeface="Oswald"/>
              </a:defRPr>
            </a:lvl7pPr>
            <a:lvl8pPr lvl="7" rtl="0">
              <a:spcBef>
                <a:spcPts val="0"/>
              </a:spcBef>
              <a:buClr>
                <a:srgbClr val="FFFFFF"/>
              </a:buClr>
              <a:buFont typeface="Oswald"/>
              <a:buNone/>
              <a:defRPr b="1">
                <a:solidFill>
                  <a:srgbClr val="FFFFFF"/>
                </a:solidFill>
                <a:latin typeface="Oswald"/>
                <a:ea typeface="Oswald"/>
                <a:cs typeface="Oswald"/>
                <a:sym typeface="Oswald"/>
              </a:defRPr>
            </a:lvl8pPr>
            <a:lvl9pPr lvl="8" rtl="0">
              <a:spcBef>
                <a:spcPts val="0"/>
              </a:spcBef>
              <a:buClr>
                <a:srgbClr val="FFFFFF"/>
              </a:buClr>
              <a:buFont typeface="Oswald"/>
              <a:buNone/>
              <a:defRPr b="1">
                <a:solidFill>
                  <a:srgbClr val="FFFFFF"/>
                </a:solidFill>
                <a:latin typeface="Oswald"/>
                <a:ea typeface="Oswald"/>
                <a:cs typeface="Oswald"/>
                <a:sym typeface="Oswald"/>
              </a:defRPr>
            </a:lvl9pPr>
          </a:lstStyle>
          <a:p>
            <a:endParaRPr/>
          </a:p>
        </p:txBody>
      </p:sp>
      <p:sp>
        <p:nvSpPr>
          <p:cNvPr id="8" name="Shape 8"/>
          <p:cNvSpPr/>
          <p:nvPr/>
        </p:nvSpPr>
        <p:spPr>
          <a:xfrm>
            <a:off x="416100" y="354325"/>
            <a:ext cx="606000" cy="119100"/>
          </a:xfrm>
          <a:prstGeom prst="rect">
            <a:avLst/>
          </a:prstGeom>
          <a:solidFill>
            <a:srgbClr val="000000"/>
          </a:solidFill>
          <a:ln>
            <a:noFill/>
          </a:ln>
        </p:spPr>
        <p:txBody>
          <a:bodyPr lIns="91425" tIns="91425" rIns="91425" bIns="91425" anchor="ctr" anchorCtr="0">
            <a:noAutofit/>
          </a:bodyPr>
          <a:lstStyle/>
          <a:p>
            <a:pPr lvl="0">
              <a:spcBef>
                <a:spcPts val="0"/>
              </a:spcBef>
              <a:buNone/>
            </a:pPr>
            <a:endParaRPr>
              <a:solidFill>
                <a:srgbClr val="FFFFFF"/>
              </a:solidFill>
            </a:endParaRPr>
          </a:p>
        </p:txBody>
      </p:sp>
      <p:sp>
        <p:nvSpPr>
          <p:cNvPr id="9" name="Shape 9"/>
          <p:cNvSpPr txBox="1"/>
          <p:nvPr userDrawn="1"/>
        </p:nvSpPr>
        <p:spPr>
          <a:xfrm>
            <a:off x="272500" y="4709351"/>
            <a:ext cx="8407500" cy="452400"/>
          </a:xfrm>
          <a:prstGeom prst="rect">
            <a:avLst/>
          </a:prstGeom>
          <a:noFill/>
          <a:ln>
            <a:noFill/>
          </a:ln>
        </p:spPr>
        <p:txBody>
          <a:bodyPr lIns="91425" tIns="91425" rIns="91425" bIns="91425" anchor="t" anchorCtr="0">
            <a:noAutofit/>
          </a:bodyPr>
          <a:lstStyle/>
          <a:p>
            <a:pPr lvl="0" rtl="0">
              <a:spcBef>
                <a:spcPts val="0"/>
              </a:spcBef>
              <a:buNone/>
            </a:pPr>
            <a:r>
              <a:rPr lang="en" sz="800" b="1">
                <a:latin typeface="Oswald"/>
                <a:ea typeface="Oswald"/>
                <a:cs typeface="Oswald"/>
                <a:sym typeface="Oswald"/>
              </a:rPr>
              <a:t>GENERAL ASSEMBLY	</a:t>
            </a:r>
          </a:p>
        </p:txBody>
      </p:sp>
      <p:cxnSp>
        <p:nvCxnSpPr>
          <p:cNvPr id="10" name="Shape 10"/>
          <p:cNvCxnSpPr/>
          <p:nvPr userDrawn="1"/>
        </p:nvCxnSpPr>
        <p:spPr>
          <a:xfrm>
            <a:off x="368200" y="4736806"/>
            <a:ext cx="8311800" cy="0"/>
          </a:xfrm>
          <a:prstGeom prst="straightConnector1">
            <a:avLst/>
          </a:prstGeom>
          <a:noFill/>
          <a:ln w="9525" cap="flat" cmpd="sng">
            <a:solidFill>
              <a:srgbClr val="000000"/>
            </a:solidFill>
            <a:prstDash val="solid"/>
            <a:round/>
            <a:headEnd type="none" w="lg" len="lg"/>
            <a:tailEnd type="none" w="lg" len="lg"/>
          </a:ln>
        </p:spPr>
      </p:cxnSp>
      <p:pic>
        <p:nvPicPr>
          <p:cNvPr id="11" name="Shape 11"/>
          <p:cNvPicPr preferRelativeResize="0"/>
          <p:nvPr userDrawn="1"/>
        </p:nvPicPr>
        <p:blipFill>
          <a:blip r:embed="rId12">
            <a:alphaModFix/>
          </a:blip>
          <a:stretch>
            <a:fillRect/>
          </a:stretch>
        </p:blipFill>
        <p:spPr>
          <a:xfrm>
            <a:off x="8469250" y="4793524"/>
            <a:ext cx="210750" cy="21075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6" r:id="rId6"/>
    <p:sldLayoutId id="2147483657" r:id="rId7"/>
    <p:sldLayoutId id="2147483658" r:id="rId8"/>
    <p:sldLayoutId id="2147483659" r:id="rId9"/>
    <p:sldLayoutId id="214748366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docs.google.com/document/d/1KKMnIX5IVSQfsB0MkDhsdJRuauLvLQwicMKJRhCkkKM/edit?usp=sharin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5" Type="http://schemas.openxmlformats.org/officeDocument/2006/relationships/image" Target="../media/image23.png"/><Relationship Id="rId6" Type="http://schemas.openxmlformats.org/officeDocument/2006/relationships/image" Target="../media/image24.png"/><Relationship Id="rId7"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1" Type="http://schemas.openxmlformats.org/officeDocument/2006/relationships/image" Target="../media/image11.png"/><Relationship Id="rId12"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9" Type="http://schemas.openxmlformats.org/officeDocument/2006/relationships/image" Target="../media/image9.png"/><Relationship Id="rId10"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youtube.com/embed/21EiKfQYZXc?start=145&amp;end=650&amp;version=3" TargetMode="Externa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Shape 184"/>
          <p:cNvSpPr txBox="1">
            <a:spLocks noGrp="1"/>
          </p:cNvSpPr>
          <p:nvPr>
            <p:ph type="ctrTitle"/>
          </p:nvPr>
        </p:nvSpPr>
        <p:spPr>
          <a:xfrm>
            <a:off x="311708" y="744575"/>
            <a:ext cx="8520600" cy="2052600"/>
          </a:xfrm>
          <a:prstGeom prst="rect">
            <a:avLst/>
          </a:prstGeom>
        </p:spPr>
        <p:txBody>
          <a:bodyPr lIns="91425" tIns="91425" rIns="91425" bIns="91425" anchor="t" anchorCtr="0">
            <a:noAutofit/>
          </a:bodyPr>
          <a:lstStyle/>
          <a:p>
            <a:pPr lvl="0" algn="l" rtl="0">
              <a:spcBef>
                <a:spcPts val="0"/>
              </a:spcBef>
              <a:buNone/>
            </a:pPr>
            <a:r>
              <a:rPr lang="en-US" sz="5200" dirty="0" smtClean="0"/>
              <a:t>GA SF: Data Science Immersive</a:t>
            </a:r>
            <a:endParaRPr lang="en" sz="5200" dirty="0"/>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287336" y="661152"/>
            <a:ext cx="6071355" cy="3914716"/>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296034" y="704386"/>
            <a:ext cx="6306207" cy="3945719"/>
          </a:xfrm>
          <a:prstGeom prst="rect">
            <a:avLst/>
          </a:prstGeom>
        </p:spPr>
      </p:pic>
    </p:spTree>
    <p:extLst>
      <p:ext uri="{BB962C8B-B14F-4D97-AF65-F5344CB8AC3E}">
        <p14:creationId xmlns:p14="http://schemas.microsoft.com/office/powerpoint/2010/main" val="71150149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809229" y="535374"/>
            <a:ext cx="5653842" cy="4025268"/>
          </a:xfrm>
          <a:prstGeom prst="rect">
            <a:avLst/>
          </a:prstGeom>
        </p:spPr>
      </p:pic>
    </p:spTree>
    <p:extLst>
      <p:ext uri="{BB962C8B-B14F-4D97-AF65-F5344CB8AC3E}">
        <p14:creationId xmlns:p14="http://schemas.microsoft.com/office/powerpoint/2010/main" val="4245622699"/>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9" name="Shape 219"/>
          <p:cNvSpPr txBox="1">
            <a:spLocks noGrp="1"/>
          </p:cNvSpPr>
          <p:nvPr>
            <p:ph type="title"/>
          </p:nvPr>
        </p:nvSpPr>
        <p:spPr>
          <a:xfrm>
            <a:off x="386106" y="517575"/>
            <a:ext cx="5398208" cy="459300"/>
          </a:xfrm>
          <a:prstGeom prst="rect">
            <a:avLst/>
          </a:prstGeom>
        </p:spPr>
        <p:txBody>
          <a:bodyPr lIns="91425" tIns="91425" rIns="91425" bIns="91425" anchor="t" anchorCtr="0">
            <a:noAutofit/>
          </a:bodyPr>
          <a:lstStyle/>
          <a:p>
            <a:pPr lvl="0" rtl="0">
              <a:spcBef>
                <a:spcPts val="0"/>
              </a:spcBef>
              <a:buNone/>
            </a:pPr>
            <a:r>
              <a:rPr lang="en-US" dirty="0" smtClean="0"/>
              <a:t>Data Science: Process</a:t>
            </a:r>
            <a:endParaRPr lang="en" dirty="0"/>
          </a:p>
        </p:txBody>
      </p:sp>
      <p:pic>
        <p:nvPicPr>
          <p:cNvPr id="8" name="Picture 7"/>
          <p:cNvPicPr>
            <a:picLocks noChangeAspect="1"/>
          </p:cNvPicPr>
          <p:nvPr/>
        </p:nvPicPr>
        <p:blipFill>
          <a:blip r:embed="rId3"/>
          <a:stretch>
            <a:fillRect/>
          </a:stretch>
        </p:blipFill>
        <p:spPr>
          <a:xfrm>
            <a:off x="2662186" y="226008"/>
            <a:ext cx="4027514" cy="4495614"/>
          </a:xfrm>
          <a:prstGeom prst="rect">
            <a:avLst/>
          </a:prstGeom>
          <a:scene3d>
            <a:camera prst="obliqueTopRight"/>
            <a:lightRig rig="threePt" dir="t"/>
          </a:scene3d>
        </p:spPr>
      </p:pic>
    </p:spTree>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SCIENCE: PROCESS</a:t>
            </a:r>
          </a:p>
        </p:txBody>
      </p:sp>
      <p:graphicFrame>
        <p:nvGraphicFramePr>
          <p:cNvPr id="4" name="Table 3"/>
          <p:cNvGraphicFramePr>
            <a:graphicFrameLocks noGrp="1"/>
          </p:cNvGraphicFramePr>
          <p:nvPr>
            <p:extLst>
              <p:ext uri="{D42A27DB-BD31-4B8C-83A1-F6EECF244321}">
                <p14:modId xmlns:p14="http://schemas.microsoft.com/office/powerpoint/2010/main" val="2234497902"/>
              </p:ext>
            </p:extLst>
          </p:nvPr>
        </p:nvGraphicFramePr>
        <p:xfrm>
          <a:off x="320276" y="1291208"/>
          <a:ext cx="8407498" cy="3284657"/>
        </p:xfrm>
        <a:graphic>
          <a:graphicData uri="http://schemas.openxmlformats.org/drawingml/2006/table">
            <a:tbl>
              <a:tblPr firstRow="1" bandRow="1">
                <a:tableStyleId>{C083E6E3-FA7D-4D7B-A595-EF9225AFEA82}</a:tableStyleId>
              </a:tblPr>
              <a:tblGrid>
                <a:gridCol w="1068152"/>
                <a:gridCol w="883073"/>
                <a:gridCol w="915384"/>
                <a:gridCol w="909975"/>
                <a:gridCol w="787823"/>
                <a:gridCol w="919115"/>
                <a:gridCol w="883073"/>
                <a:gridCol w="883073"/>
                <a:gridCol w="1157830"/>
              </a:tblGrid>
              <a:tr h="763102">
                <a:tc>
                  <a:txBody>
                    <a:bodyPr/>
                    <a:lstStyle/>
                    <a:p>
                      <a:pPr algn="ctr"/>
                      <a:endParaRPr lang="en-US" sz="1000" dirty="0"/>
                    </a:p>
                  </a:txBody>
                  <a:tcPr/>
                </a:tc>
                <a:tc>
                  <a:txBody>
                    <a:bodyPr/>
                    <a:lstStyle/>
                    <a:p>
                      <a:pPr algn="ctr"/>
                      <a:r>
                        <a:rPr lang="en-US" sz="1000" dirty="0" smtClean="0"/>
                        <a:t>Identify</a:t>
                      </a:r>
                      <a:r>
                        <a:rPr lang="en-US" sz="1000" baseline="0" dirty="0" smtClean="0"/>
                        <a:t> the Problem</a:t>
                      </a:r>
                      <a:endParaRPr lang="en-US" sz="1000" b="1" dirty="0"/>
                    </a:p>
                  </a:txBody>
                  <a:tcPr/>
                </a:tc>
                <a:tc>
                  <a:txBody>
                    <a:bodyPr/>
                    <a:lstStyle/>
                    <a:p>
                      <a:pPr algn="ctr"/>
                      <a:r>
                        <a:rPr lang="en-US" sz="1000" dirty="0" smtClean="0"/>
                        <a:t>Acquiring the Data</a:t>
                      </a:r>
                      <a:endParaRPr lang="en-US" sz="1000" b="1"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dirty="0" smtClean="0"/>
                        <a:t>Parse the Data</a:t>
                      </a:r>
                    </a:p>
                    <a:p>
                      <a:pPr algn="ctr"/>
                      <a:endParaRPr lang="en-US" sz="10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dirty="0" smtClean="0"/>
                        <a:t>Mine the Data</a:t>
                      </a:r>
                    </a:p>
                    <a:p>
                      <a:pPr algn="ctr"/>
                      <a:endParaRPr lang="en-US" sz="10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dirty="0" smtClean="0"/>
                        <a:t>Refine the Data</a:t>
                      </a:r>
                    </a:p>
                    <a:p>
                      <a:pPr algn="ctr"/>
                      <a:endParaRPr lang="en-US" sz="10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dirty="0" smtClean="0"/>
                        <a:t>Build a Data</a:t>
                      </a:r>
                      <a:r>
                        <a:rPr lang="en-US" sz="1000" baseline="0" dirty="0" smtClean="0"/>
                        <a:t> Model</a:t>
                      </a:r>
                      <a:endParaRPr lang="en-US" sz="1000" dirty="0" smtClean="0"/>
                    </a:p>
                    <a:p>
                      <a:pPr algn="ctr"/>
                      <a:endParaRPr lang="en-US" sz="1000" dirty="0"/>
                    </a:p>
                  </a:txBody>
                  <a:tcPr/>
                </a:tc>
                <a:tc>
                  <a:txBody>
                    <a:bodyPr/>
                    <a:lstStyle/>
                    <a:p>
                      <a:pPr algn="ctr"/>
                      <a:r>
                        <a:rPr lang="en-US" sz="1000" dirty="0" smtClean="0"/>
                        <a:t>Present and Evaluate Results</a:t>
                      </a:r>
                      <a:endParaRPr lang="en-US" sz="1000" b="1" dirty="0"/>
                    </a:p>
                  </a:txBody>
                  <a:tcPr/>
                </a:tc>
                <a:tc>
                  <a:txBody>
                    <a:bodyPr/>
                    <a:lstStyle/>
                    <a:p>
                      <a:pPr algn="ctr"/>
                      <a:r>
                        <a:rPr lang="en-US" sz="1000" dirty="0" smtClean="0"/>
                        <a:t>Deploy and Validate Results</a:t>
                      </a:r>
                      <a:endParaRPr lang="en-US" sz="1000" b="1" dirty="0"/>
                    </a:p>
                  </a:txBody>
                  <a:tcPr/>
                </a:tc>
              </a:tr>
              <a:tr h="763102">
                <a:tc>
                  <a:txBody>
                    <a:bodyPr/>
                    <a:lstStyle/>
                    <a:p>
                      <a:pPr algn="ctr"/>
                      <a:r>
                        <a:rPr lang="en-US" sz="1000" dirty="0" smtClean="0"/>
                        <a:t>Skills </a:t>
                      </a:r>
                      <a:endParaRPr lang="en-US" sz="1000" dirty="0"/>
                    </a:p>
                  </a:txBody>
                  <a:tcPr/>
                </a:tc>
                <a:tc>
                  <a:txBody>
                    <a:bodyPr/>
                    <a:lstStyle/>
                    <a:p>
                      <a:pPr algn="ctr"/>
                      <a:r>
                        <a:rPr lang="en-US" sz="1000" dirty="0" smtClean="0"/>
                        <a:t>Business</a:t>
                      </a:r>
                      <a:r>
                        <a:rPr lang="en-US" sz="1000" baseline="0" dirty="0" smtClean="0"/>
                        <a:t> Acumen, Product Focus </a:t>
                      </a:r>
                    </a:p>
                  </a:txBody>
                  <a:tcPr/>
                </a:tc>
                <a:tc>
                  <a:txBody>
                    <a:bodyPr/>
                    <a:lstStyle/>
                    <a:p>
                      <a:pPr algn="ctr"/>
                      <a:r>
                        <a:rPr lang="en-US" sz="1000" dirty="0" smtClean="0"/>
                        <a:t>Relationship building, Software</a:t>
                      </a:r>
                      <a:r>
                        <a:rPr lang="en-US" sz="1000" baseline="0" dirty="0" smtClean="0"/>
                        <a:t> Engineering</a:t>
                      </a:r>
                      <a:endParaRPr lang="en-US" sz="1000" dirty="0"/>
                    </a:p>
                  </a:txBody>
                  <a:tcPr/>
                </a:tc>
                <a:tc>
                  <a:txBody>
                    <a:bodyPr/>
                    <a:lstStyle/>
                    <a:p>
                      <a:pPr algn="ctr"/>
                      <a:r>
                        <a:rPr lang="en-US" sz="1000" dirty="0" smtClean="0"/>
                        <a:t>Software Engineering</a:t>
                      </a:r>
                      <a:endParaRPr lang="en-US" sz="1000" dirty="0"/>
                    </a:p>
                  </a:txBody>
                  <a:tcPr/>
                </a:tc>
                <a:tc>
                  <a:txBody>
                    <a:bodyPr/>
                    <a:lstStyle/>
                    <a:p>
                      <a:pPr algn="ctr"/>
                      <a:r>
                        <a:rPr lang="en-US" sz="1000" dirty="0" smtClean="0"/>
                        <a:t>Statistics, SWE</a:t>
                      </a:r>
                      <a:endParaRPr lang="en-US" sz="1000" dirty="0"/>
                    </a:p>
                  </a:txBody>
                  <a:tcPr/>
                </a:tc>
                <a:tc>
                  <a:txBody>
                    <a:bodyPr/>
                    <a:lstStyle/>
                    <a:p>
                      <a:pPr algn="ctr"/>
                      <a:r>
                        <a:rPr lang="en-US" sz="1000" dirty="0" smtClean="0"/>
                        <a:t>Statistics, Machine Learning</a:t>
                      </a:r>
                      <a:endParaRPr lang="en-US" sz="1000" dirty="0"/>
                    </a:p>
                  </a:txBody>
                  <a:tcPr/>
                </a:tc>
                <a:tc>
                  <a:txBody>
                    <a:bodyPr/>
                    <a:lstStyle/>
                    <a:p>
                      <a:pPr algn="ctr"/>
                      <a:r>
                        <a:rPr lang="en-US" sz="1000" dirty="0" smtClean="0"/>
                        <a:t>Machine Learning</a:t>
                      </a:r>
                      <a:endParaRPr lang="en-US" sz="1000" dirty="0"/>
                    </a:p>
                  </a:txBody>
                  <a:tcPr/>
                </a:tc>
                <a:tc>
                  <a:txBody>
                    <a:bodyPr/>
                    <a:lstStyle/>
                    <a:p>
                      <a:pPr algn="ctr"/>
                      <a:r>
                        <a:rPr lang="en-US" sz="1000" dirty="0" smtClean="0"/>
                        <a:t>Statistics, Common Sense</a:t>
                      </a:r>
                      <a:endParaRPr lang="en-US" sz="1000"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000" dirty="0" smtClean="0"/>
                        <a:t>SWE</a:t>
                      </a:r>
                      <a:endParaRPr lang="en-US" sz="1000" dirty="0"/>
                    </a:p>
                  </a:txBody>
                  <a:tcPr/>
                </a:tc>
              </a:tr>
              <a:tr h="1758453">
                <a:tc>
                  <a:txBody>
                    <a:bodyPr/>
                    <a:lstStyle/>
                    <a:p>
                      <a:pPr algn="ctr"/>
                      <a:r>
                        <a:rPr lang="en-US" sz="1000" dirty="0" smtClean="0"/>
                        <a:t>Example</a:t>
                      </a:r>
                      <a:endParaRPr lang="en-US" sz="1000" dirty="0"/>
                    </a:p>
                  </a:txBody>
                  <a:tcPr/>
                </a:tc>
                <a:tc>
                  <a:txBody>
                    <a:bodyPr/>
                    <a:lstStyle/>
                    <a:p>
                      <a:pPr algn="ctr"/>
                      <a:r>
                        <a:rPr lang="en-US" sz="1000" dirty="0" smtClean="0"/>
                        <a:t>Radiologists</a:t>
                      </a:r>
                      <a:r>
                        <a:rPr lang="en-US" sz="1000" baseline="0" dirty="0" smtClean="0"/>
                        <a:t> are not keeping up with the pace at which medical images are being created. </a:t>
                      </a:r>
                      <a:endParaRPr lang="en-US" sz="1000" dirty="0"/>
                    </a:p>
                  </a:txBody>
                  <a:tcPr/>
                </a:tc>
                <a:tc>
                  <a:txBody>
                    <a:bodyPr/>
                    <a:lstStyle/>
                    <a:p>
                      <a:pPr algn="ctr"/>
                      <a:r>
                        <a:rPr lang="en-US" sz="1000" dirty="0" smtClean="0"/>
                        <a:t>Create partnerships</a:t>
                      </a:r>
                      <a:r>
                        <a:rPr lang="en-US" sz="1000" baseline="0" dirty="0" smtClean="0"/>
                        <a:t> with hospitals. Still need to take data out from old school infrastructure.</a:t>
                      </a:r>
                      <a:endParaRPr lang="en-US" sz="1000" dirty="0"/>
                    </a:p>
                  </a:txBody>
                  <a:tcPr/>
                </a:tc>
                <a:tc>
                  <a:txBody>
                    <a:bodyPr/>
                    <a:lstStyle/>
                    <a:p>
                      <a:pPr algn="ctr"/>
                      <a:r>
                        <a:rPr lang="en-US" sz="1000" dirty="0" smtClean="0"/>
                        <a:t>Make sure</a:t>
                      </a:r>
                      <a:r>
                        <a:rPr lang="en-US" sz="1000" baseline="0" dirty="0" smtClean="0"/>
                        <a:t> the quality of the X-ray images is high.</a:t>
                      </a:r>
                      <a:endParaRPr lang="en-US" sz="1000" dirty="0"/>
                    </a:p>
                  </a:txBody>
                  <a:tcPr/>
                </a:tc>
                <a:tc>
                  <a:txBody>
                    <a:bodyPr/>
                    <a:lstStyle/>
                    <a:p>
                      <a:pPr algn="ctr"/>
                      <a:r>
                        <a:rPr lang="en-US" sz="1000" dirty="0" smtClean="0"/>
                        <a:t>Sample a small portion of 100mil</a:t>
                      </a:r>
                      <a:r>
                        <a:rPr lang="en-US" sz="1000" baseline="0" dirty="0" smtClean="0"/>
                        <a:t> images to prototype algorithms.</a:t>
                      </a:r>
                      <a:endParaRPr lang="en-US" sz="1000" dirty="0"/>
                    </a:p>
                  </a:txBody>
                  <a:tcPr/>
                </a:tc>
                <a:tc>
                  <a:txBody>
                    <a:bodyPr/>
                    <a:lstStyle/>
                    <a:p>
                      <a:pPr algn="ctr"/>
                      <a:r>
                        <a:rPr lang="en-US" sz="1000" dirty="0" smtClean="0"/>
                        <a:t>Make sure sample of X-ray images is representative of the broader population.</a:t>
                      </a:r>
                      <a:endParaRPr lang="en-US" sz="1000" dirty="0"/>
                    </a:p>
                  </a:txBody>
                  <a:tcPr/>
                </a:tc>
                <a:tc>
                  <a:txBody>
                    <a:bodyPr/>
                    <a:lstStyle/>
                    <a:p>
                      <a:pPr algn="ctr"/>
                      <a:r>
                        <a:rPr lang="en-US" sz="1000" dirty="0" smtClean="0"/>
                        <a:t>Build</a:t>
                      </a:r>
                      <a:r>
                        <a:rPr lang="en-US" sz="1000" baseline="0" dirty="0" smtClean="0"/>
                        <a:t> a CNN to diagnose fractures.</a:t>
                      </a:r>
                      <a:endParaRPr lang="en-US" sz="1000" dirty="0"/>
                    </a:p>
                  </a:txBody>
                  <a:tcPr/>
                </a:tc>
                <a:tc>
                  <a:txBody>
                    <a:bodyPr/>
                    <a:lstStyle/>
                    <a:p>
                      <a:pPr algn="ctr"/>
                      <a:r>
                        <a:rPr lang="en-US" sz="1000" dirty="0" smtClean="0"/>
                        <a:t>Models achieve super human level accuracy. </a:t>
                      </a:r>
                      <a:endParaRPr lang="en-US" sz="1000" dirty="0"/>
                    </a:p>
                  </a:txBody>
                  <a:tcPr/>
                </a:tc>
                <a:tc>
                  <a:txBody>
                    <a:bodyPr/>
                    <a:lstStyle/>
                    <a:p>
                      <a:pPr algn="ctr"/>
                      <a:r>
                        <a:rPr lang="en-US" sz="1000" dirty="0" smtClean="0"/>
                        <a:t>Deploy</a:t>
                      </a:r>
                      <a:r>
                        <a:rPr lang="en-US" sz="1000" baseline="0" dirty="0" smtClean="0"/>
                        <a:t> model to the cloud to predict on future data. </a:t>
                      </a:r>
                      <a:endParaRPr lang="en-US" sz="1000" dirty="0"/>
                    </a:p>
                  </a:txBody>
                  <a:tcPr/>
                </a:tc>
              </a:tr>
            </a:tbl>
          </a:graphicData>
        </a:graphic>
      </p:graphicFrame>
      <p:pic>
        <p:nvPicPr>
          <p:cNvPr id="5" name="Picture 4"/>
          <p:cNvPicPr>
            <a:picLocks noChangeAspect="1"/>
          </p:cNvPicPr>
          <p:nvPr/>
        </p:nvPicPr>
        <p:blipFill>
          <a:blip r:embed="rId2"/>
          <a:stretch>
            <a:fillRect/>
          </a:stretch>
        </p:blipFill>
        <p:spPr>
          <a:xfrm>
            <a:off x="7017559" y="130490"/>
            <a:ext cx="1437107" cy="1044298"/>
          </a:xfrm>
          <a:prstGeom prst="rect">
            <a:avLst/>
          </a:prstGeom>
        </p:spPr>
      </p:pic>
    </p:spTree>
    <p:extLst>
      <p:ext uri="{BB962C8B-B14F-4D97-AF65-F5344CB8AC3E}">
        <p14:creationId xmlns:p14="http://schemas.microsoft.com/office/powerpoint/2010/main" val="388552789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smtClean="0">
                <a:latin typeface="Arial"/>
                <a:cs typeface="Arial"/>
              </a:rPr>
              <a:t>Across your industry: </a:t>
            </a:r>
          </a:p>
          <a:p>
            <a:endParaRPr lang="en-US" dirty="0">
              <a:latin typeface="Arial"/>
              <a:cs typeface="Arial"/>
            </a:endParaRPr>
          </a:p>
          <a:p>
            <a:pPr marL="285750" indent="-285750">
              <a:buFont typeface="Arial"/>
              <a:buChar char="•"/>
            </a:pPr>
            <a:r>
              <a:rPr lang="en-US" sz="1400" b="1" dirty="0" smtClean="0">
                <a:latin typeface="Arial"/>
                <a:cs typeface="Arial"/>
              </a:rPr>
              <a:t>Identify the Problems: </a:t>
            </a:r>
            <a:r>
              <a:rPr lang="en-US" sz="1400" dirty="0" smtClean="0">
                <a:latin typeface="Arial"/>
                <a:cs typeface="Arial"/>
              </a:rPr>
              <a:t>What problems are important to solve? Why are they important? What kind of value can they generate? </a:t>
            </a:r>
            <a:br>
              <a:rPr lang="en-US" sz="1400" dirty="0" smtClean="0">
                <a:latin typeface="Arial"/>
                <a:cs typeface="Arial"/>
              </a:rPr>
            </a:br>
            <a:endParaRPr lang="en-US" sz="1400" dirty="0" smtClean="0">
              <a:latin typeface="Arial"/>
              <a:cs typeface="Arial"/>
            </a:endParaRPr>
          </a:p>
          <a:p>
            <a:pPr marL="285750" indent="-285750">
              <a:buFont typeface="Arial"/>
              <a:buChar char="•"/>
            </a:pPr>
            <a:r>
              <a:rPr lang="en-US" sz="1400" b="1" dirty="0" smtClean="0">
                <a:latin typeface="Arial"/>
                <a:cs typeface="Arial"/>
              </a:rPr>
              <a:t>Data: </a:t>
            </a:r>
            <a:r>
              <a:rPr lang="en-US" sz="1400" dirty="0" smtClean="0">
                <a:latin typeface="Arial"/>
                <a:cs typeface="Arial"/>
              </a:rPr>
              <a:t>What kind of datasets are being collected or can be collected? Why is it easier to collect these datasets </a:t>
            </a:r>
            <a:r>
              <a:rPr lang="en-US" sz="1400" i="1" dirty="0" smtClean="0">
                <a:latin typeface="Arial"/>
                <a:cs typeface="Arial"/>
              </a:rPr>
              <a:t>now</a:t>
            </a:r>
            <a:r>
              <a:rPr lang="en-US" sz="1400" dirty="0" smtClean="0">
                <a:latin typeface="Arial"/>
                <a:cs typeface="Arial"/>
              </a:rPr>
              <a:t>? How do these datasets help solve important problems or answer useful questions in the industry? </a:t>
            </a:r>
          </a:p>
          <a:p>
            <a:pPr marL="285750" indent="-285750">
              <a:buFont typeface="Arial"/>
              <a:buChar char="•"/>
            </a:pPr>
            <a:endParaRPr lang="en-US" sz="1400" dirty="0">
              <a:latin typeface="Arial"/>
              <a:cs typeface="Arial"/>
            </a:endParaRPr>
          </a:p>
          <a:p>
            <a:pPr marL="285750" indent="-285750">
              <a:buFont typeface="Arial"/>
              <a:buChar char="•"/>
            </a:pPr>
            <a:r>
              <a:rPr lang="en-US" sz="1400" b="1" dirty="0" smtClean="0">
                <a:latin typeface="Arial"/>
                <a:cs typeface="Arial"/>
              </a:rPr>
              <a:t>Modeling Case Studies</a:t>
            </a:r>
            <a:r>
              <a:rPr lang="en-US" sz="1400" dirty="0" smtClean="0">
                <a:latin typeface="Arial"/>
                <a:cs typeface="Arial"/>
              </a:rPr>
              <a:t>: What modeling approaches are being used to solve these problems? </a:t>
            </a:r>
          </a:p>
          <a:p>
            <a:endParaRPr lang="en-US" sz="1400" dirty="0">
              <a:latin typeface="Arial"/>
              <a:cs typeface="Arial"/>
            </a:endParaRPr>
          </a:p>
          <a:p>
            <a:pPr marL="285750" indent="-285750">
              <a:buFont typeface="Arial"/>
              <a:buChar char="•"/>
            </a:pPr>
            <a:r>
              <a:rPr lang="en-US" sz="1400" b="1" dirty="0" smtClean="0">
                <a:latin typeface="Arial"/>
                <a:cs typeface="Arial"/>
              </a:rPr>
              <a:t>People</a:t>
            </a:r>
            <a:r>
              <a:rPr lang="en-US" sz="1400" dirty="0" smtClean="0">
                <a:latin typeface="Arial"/>
                <a:cs typeface="Arial"/>
              </a:rPr>
              <a:t>: Who are the main thought leaders, companies, and innovators</a:t>
            </a:r>
            <a:r>
              <a:rPr lang="en-US" sz="1400" dirty="0">
                <a:latin typeface="Arial"/>
                <a:cs typeface="Arial"/>
              </a:rPr>
              <a:t/>
            </a:r>
            <a:br>
              <a:rPr lang="en-US" sz="1400" dirty="0">
                <a:latin typeface="Arial"/>
                <a:cs typeface="Arial"/>
              </a:rPr>
            </a:br>
            <a:r>
              <a:rPr lang="en-US" sz="1400" dirty="0" smtClean="0">
                <a:latin typeface="Arial"/>
                <a:cs typeface="Arial"/>
              </a:rPr>
              <a:t>in this industry that deploying Machine Learning to solve important business problems?</a:t>
            </a:r>
          </a:p>
          <a:p>
            <a:endParaRPr lang="en-US" sz="1400" dirty="0" smtClean="0">
              <a:latin typeface="Arial"/>
              <a:cs typeface="Arial"/>
            </a:endParaRPr>
          </a:p>
          <a:p>
            <a:pPr marL="285750" indent="-285750">
              <a:buFont typeface="Arial"/>
              <a:buChar char="•"/>
            </a:pPr>
            <a:r>
              <a:rPr lang="en-US" sz="1400" b="1" dirty="0" smtClean="0">
                <a:latin typeface="Arial"/>
                <a:cs typeface="Arial"/>
              </a:rPr>
              <a:t>Barriers:</a:t>
            </a:r>
            <a:r>
              <a:rPr lang="en-US" sz="1400" dirty="0" smtClean="0">
                <a:latin typeface="Arial"/>
                <a:cs typeface="Arial"/>
              </a:rPr>
              <a:t> What are the common barriers that enterprises face in capturing value from their data in this industry? </a:t>
            </a:r>
          </a:p>
          <a:p>
            <a:pPr marL="285750" indent="-285750">
              <a:buFont typeface="Arial"/>
              <a:buChar char="•"/>
            </a:pPr>
            <a:endParaRPr lang="en-US" b="1" dirty="0">
              <a:latin typeface="Arial"/>
              <a:cs typeface="Arial"/>
            </a:endParaRPr>
          </a:p>
        </p:txBody>
      </p:sp>
      <p:sp>
        <p:nvSpPr>
          <p:cNvPr id="5" name="TextBox 4"/>
          <p:cNvSpPr txBox="1"/>
          <p:nvPr/>
        </p:nvSpPr>
        <p:spPr>
          <a:xfrm>
            <a:off x="400623" y="442869"/>
            <a:ext cx="5404144" cy="461665"/>
          </a:xfrm>
          <a:prstGeom prst="rect">
            <a:avLst/>
          </a:prstGeom>
          <a:noFill/>
        </p:spPr>
        <p:txBody>
          <a:bodyPr wrap="square" rtlCol="0">
            <a:spAutoFit/>
          </a:bodyPr>
          <a:lstStyle/>
          <a:p>
            <a:r>
              <a:rPr lang="en-US" sz="2400" b="1" u="sng" dirty="0" smtClean="0">
                <a:hlinkClick r:id="rId2"/>
              </a:rPr>
              <a:t>Machine Intelligence in Industry </a:t>
            </a:r>
            <a:endParaRPr lang="en-US" sz="2400" b="1" u="sng" dirty="0"/>
          </a:p>
        </p:txBody>
      </p:sp>
    </p:spTree>
    <p:extLst>
      <p:ext uri="{BB962C8B-B14F-4D97-AF65-F5344CB8AC3E}">
        <p14:creationId xmlns:p14="http://schemas.microsoft.com/office/powerpoint/2010/main" val="527795033"/>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1600" dirty="0" smtClean="0"/>
              <a:t>Data Science Immersive: Schedule</a:t>
            </a:r>
            <a:endParaRPr lang="en-US" sz="1600" dirty="0"/>
          </a:p>
        </p:txBody>
      </p:sp>
      <p:graphicFrame>
        <p:nvGraphicFramePr>
          <p:cNvPr id="7" name="Table 6"/>
          <p:cNvGraphicFramePr>
            <a:graphicFrameLocks noGrp="1"/>
          </p:cNvGraphicFramePr>
          <p:nvPr>
            <p:extLst>
              <p:ext uri="{D42A27DB-BD31-4B8C-83A1-F6EECF244321}">
                <p14:modId xmlns:p14="http://schemas.microsoft.com/office/powerpoint/2010/main" val="2413982197"/>
              </p:ext>
            </p:extLst>
          </p:nvPr>
        </p:nvGraphicFramePr>
        <p:xfrm>
          <a:off x="1939702" y="976875"/>
          <a:ext cx="4470882" cy="3931920"/>
        </p:xfrm>
        <a:graphic>
          <a:graphicData uri="http://schemas.openxmlformats.org/drawingml/2006/table">
            <a:tbl>
              <a:tblPr firstRow="1" bandRow="1">
                <a:tableStyleId>{C083E6E3-FA7D-4D7B-A595-EF9225AFEA82}</a:tableStyleId>
              </a:tblPr>
              <a:tblGrid>
                <a:gridCol w="478402"/>
                <a:gridCol w="2669021"/>
                <a:gridCol w="1323459"/>
              </a:tblGrid>
              <a:tr h="478139">
                <a:tc>
                  <a:txBody>
                    <a:bodyPr/>
                    <a:lstStyle/>
                    <a:p>
                      <a:pPr algn="ctr">
                        <a:lnSpc>
                          <a:spcPct val="150000"/>
                        </a:lnSpc>
                      </a:pPr>
                      <a:r>
                        <a:rPr lang="en-US" sz="900" b="0" dirty="0" smtClean="0"/>
                        <a:t>1</a:t>
                      </a:r>
                      <a:endParaRPr lang="en-US" sz="900" b="0" dirty="0"/>
                    </a:p>
                  </a:txBody>
                  <a:tcPr/>
                </a:tc>
                <a:tc>
                  <a:txBody>
                    <a:bodyPr/>
                    <a:lstStyle/>
                    <a:p>
                      <a:pPr algn="ctr">
                        <a:lnSpc>
                          <a:spcPct val="150000"/>
                        </a:lnSpc>
                      </a:pPr>
                      <a:r>
                        <a:rPr lang="en-US" sz="900" b="0" dirty="0" smtClean="0"/>
                        <a:t>Engineering</a:t>
                      </a:r>
                      <a:r>
                        <a:rPr lang="en-US" sz="900" b="0" baseline="0" dirty="0" smtClean="0"/>
                        <a:t> and</a:t>
                      </a:r>
                      <a:r>
                        <a:rPr lang="en-US" sz="900" b="0" dirty="0" smtClean="0"/>
                        <a:t> Python Foundations</a:t>
                      </a:r>
                      <a:endParaRPr lang="en-US" sz="900" b="0" dirty="0"/>
                    </a:p>
                  </a:txBody>
                  <a:tcPr/>
                </a:tc>
                <a:tc>
                  <a:txBody>
                    <a:bodyPr/>
                    <a:lstStyle/>
                    <a:p>
                      <a:pPr algn="ctr">
                        <a:lnSpc>
                          <a:spcPct val="150000"/>
                        </a:lnSpc>
                      </a:pPr>
                      <a:r>
                        <a:rPr lang="en-US" sz="900" b="0" dirty="0" smtClean="0"/>
                        <a:t>Data Acquisition, Data Engineering</a:t>
                      </a:r>
                      <a:endParaRPr lang="en-US" sz="900" b="0" dirty="0"/>
                    </a:p>
                  </a:txBody>
                  <a:tcPr/>
                </a:tc>
              </a:tr>
              <a:tr h="282537">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900" b="0" dirty="0" smtClean="0"/>
                        <a:t>2</a:t>
                      </a:r>
                      <a:endParaRPr lang="en-US" sz="900" b="0" dirty="0"/>
                    </a:p>
                  </a:txBody>
                  <a:tcPr/>
                </a:tc>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900" b="0" dirty="0" smtClean="0"/>
                        <a:t>Linear Algebra, Statistics</a:t>
                      </a:r>
                      <a:endParaRPr lang="en-US" sz="900" b="0" dirty="0"/>
                    </a:p>
                  </a:txBody>
                  <a:tcPr/>
                </a:tc>
                <a:tc>
                  <a:txBody>
                    <a:bodyPr/>
                    <a:lstStyle/>
                    <a:p>
                      <a:pPr algn="ctr">
                        <a:lnSpc>
                          <a:spcPct val="150000"/>
                        </a:lnSpc>
                      </a:pPr>
                      <a:r>
                        <a:rPr lang="en-US" sz="900" b="0" dirty="0" smtClean="0"/>
                        <a:t>Evaluate Results</a:t>
                      </a:r>
                      <a:endParaRPr lang="en-US" sz="900" b="0" dirty="0"/>
                    </a:p>
                  </a:txBody>
                  <a:tcPr/>
                </a:tc>
              </a:tr>
              <a:tr h="673742">
                <a:tc>
                  <a:txBody>
                    <a:bodyPr/>
                    <a:lstStyle/>
                    <a:p>
                      <a:pPr algn="ctr">
                        <a:lnSpc>
                          <a:spcPct val="150000"/>
                        </a:lnSpc>
                      </a:pPr>
                      <a:r>
                        <a:rPr lang="en-US" sz="900" b="0" dirty="0" smtClean="0"/>
                        <a:t>3-6</a:t>
                      </a:r>
                      <a:endParaRPr lang="en-US" sz="900" b="0" dirty="0"/>
                    </a:p>
                  </a:txBody>
                  <a:tcPr/>
                </a:tc>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900" b="0" dirty="0" smtClean="0"/>
                        <a:t>Machine Learning, Natural</a:t>
                      </a:r>
                      <a:r>
                        <a:rPr lang="en-US" sz="900" b="0" baseline="0" dirty="0" smtClean="0"/>
                        <a:t> Language </a:t>
                      </a:r>
                      <a:r>
                        <a:rPr lang="en-US" sz="900" b="0" dirty="0" smtClean="0"/>
                        <a:t>Processing, Deep Learning for Computer Vision</a:t>
                      </a:r>
                    </a:p>
                    <a:p>
                      <a:pPr algn="ctr">
                        <a:lnSpc>
                          <a:spcPct val="150000"/>
                        </a:lnSpc>
                      </a:pPr>
                      <a:endParaRPr lang="en-US" sz="900" b="0" dirty="0"/>
                    </a:p>
                  </a:txBody>
                  <a:tcPr/>
                </a:tc>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900" b="0" dirty="0" smtClean="0"/>
                        <a:t>Build Models, Evaluate Results</a:t>
                      </a:r>
                    </a:p>
                    <a:p>
                      <a:pPr algn="ctr">
                        <a:lnSpc>
                          <a:spcPct val="150000"/>
                        </a:lnSpc>
                      </a:pPr>
                      <a:endParaRPr lang="en-US" sz="900" b="0" dirty="0"/>
                    </a:p>
                  </a:txBody>
                  <a:tcPr/>
                </a:tc>
              </a:tr>
              <a:tr h="478139">
                <a:tc>
                  <a:txBody>
                    <a:bodyPr/>
                    <a:lstStyle/>
                    <a:p>
                      <a:pPr algn="ctr">
                        <a:lnSpc>
                          <a:spcPct val="150000"/>
                        </a:lnSpc>
                      </a:pPr>
                      <a:r>
                        <a:rPr lang="en-US" sz="900" b="0" dirty="0" smtClean="0"/>
                        <a:t>5-7</a:t>
                      </a:r>
                      <a:endParaRPr lang="en-US" sz="900" b="0" dirty="0"/>
                    </a:p>
                  </a:txBody>
                  <a:tcPr/>
                </a:tc>
                <a:tc>
                  <a:txBody>
                    <a:bodyPr/>
                    <a:lstStyle/>
                    <a:p>
                      <a:pPr algn="ctr">
                        <a:lnSpc>
                          <a:spcPct val="150000"/>
                        </a:lnSpc>
                      </a:pPr>
                      <a:r>
                        <a:rPr lang="en-US" sz="900" b="0" baseline="0" dirty="0" smtClean="0"/>
                        <a:t>Web Scraping, APIs, Flask</a:t>
                      </a:r>
                      <a:endParaRPr lang="en-US" sz="900" b="0" dirty="0"/>
                    </a:p>
                  </a:txBody>
                  <a:tcPr/>
                </a:tc>
                <a:tc>
                  <a:txBody>
                    <a:bodyPr/>
                    <a:lstStyle/>
                    <a:p>
                      <a:pPr algn="ctr">
                        <a:lnSpc>
                          <a:spcPct val="150000"/>
                        </a:lnSpc>
                      </a:pPr>
                      <a:r>
                        <a:rPr lang="en-US" sz="900" b="0" dirty="0" smtClean="0"/>
                        <a:t>Data Acquisition, Deployment</a:t>
                      </a:r>
                      <a:endParaRPr lang="en-US" sz="900" b="0" dirty="0"/>
                    </a:p>
                  </a:txBody>
                  <a:tcPr/>
                </a:tc>
              </a:tr>
              <a:tr h="478139">
                <a:tc>
                  <a:txBody>
                    <a:bodyPr/>
                    <a:lstStyle/>
                    <a:p>
                      <a:pPr algn="ctr">
                        <a:lnSpc>
                          <a:spcPct val="150000"/>
                        </a:lnSpc>
                      </a:pPr>
                      <a:r>
                        <a:rPr lang="en-US" sz="900" b="0" dirty="0" smtClean="0"/>
                        <a:t>8</a:t>
                      </a:r>
                      <a:endParaRPr lang="en-US" sz="900" b="0" dirty="0"/>
                    </a:p>
                  </a:txBody>
                  <a:tcPr/>
                </a:tc>
                <a:tc>
                  <a:txBody>
                    <a:bodyPr/>
                    <a:lstStyle/>
                    <a:p>
                      <a:pPr algn="ctr">
                        <a:lnSpc>
                          <a:spcPct val="150000"/>
                        </a:lnSpc>
                      </a:pPr>
                      <a:r>
                        <a:rPr lang="en-US" sz="900" b="0" dirty="0" smtClean="0"/>
                        <a:t>Big Data (Spark, </a:t>
                      </a:r>
                      <a:r>
                        <a:rPr lang="en-US" sz="900" b="0" dirty="0" err="1" smtClean="0"/>
                        <a:t>Hadoop</a:t>
                      </a:r>
                      <a:r>
                        <a:rPr lang="en-US" sz="900" b="0" dirty="0" smtClean="0"/>
                        <a:t>), Databases</a:t>
                      </a:r>
                      <a:endParaRPr lang="en-US" sz="900" b="0" dirty="0"/>
                    </a:p>
                  </a:txBody>
                  <a:tcPr/>
                </a:tc>
                <a:tc>
                  <a:txBody>
                    <a:bodyPr/>
                    <a:lstStyle/>
                    <a:p>
                      <a:pPr algn="ctr">
                        <a:lnSpc>
                          <a:spcPct val="150000"/>
                        </a:lnSpc>
                      </a:pPr>
                      <a:r>
                        <a:rPr lang="en-US" sz="900" b="0" dirty="0" smtClean="0"/>
                        <a:t>Data Storage, Data Deployment</a:t>
                      </a:r>
                      <a:endParaRPr lang="en-US" sz="900" b="0" dirty="0"/>
                    </a:p>
                  </a:txBody>
                  <a:tcPr/>
                </a:tc>
              </a:tr>
              <a:tr h="673742">
                <a:tc>
                  <a:txBody>
                    <a:bodyPr/>
                    <a:lstStyle/>
                    <a:p>
                      <a:pPr algn="ctr">
                        <a:lnSpc>
                          <a:spcPct val="150000"/>
                        </a:lnSpc>
                      </a:pPr>
                      <a:r>
                        <a:rPr lang="en-US" sz="900" b="0" dirty="0" smtClean="0"/>
                        <a:t>9</a:t>
                      </a:r>
                      <a:endParaRPr lang="en-US" sz="900" b="0" dirty="0"/>
                    </a:p>
                  </a:txBody>
                  <a:tcPr/>
                </a:tc>
                <a:tc>
                  <a:txBody>
                    <a:bodyPr/>
                    <a:lstStyle/>
                    <a:p>
                      <a:pPr algn="ctr">
                        <a:lnSpc>
                          <a:spcPct val="150000"/>
                        </a:lnSpc>
                      </a:pPr>
                      <a:r>
                        <a:rPr lang="en-US" sz="900" b="0" baseline="0" dirty="0" smtClean="0"/>
                        <a:t>Recommender Systems, A/B Testing and Multi-Armed Bandits</a:t>
                      </a:r>
                      <a:endParaRPr lang="en-US" sz="900" b="0" dirty="0"/>
                    </a:p>
                  </a:txBody>
                  <a:tcPr/>
                </a:tc>
                <a:tc>
                  <a:txBody>
                    <a:bodyPr/>
                    <a:lstStyle/>
                    <a:p>
                      <a:pPr algn="ctr">
                        <a:lnSpc>
                          <a:spcPct val="150000"/>
                        </a:lnSpc>
                      </a:pPr>
                      <a:r>
                        <a:rPr lang="en-US" sz="900" b="0" dirty="0" smtClean="0"/>
                        <a:t>Model Evaluation and Validation, End</a:t>
                      </a:r>
                      <a:r>
                        <a:rPr lang="en-US" sz="900" b="0" baseline="0" dirty="0" smtClean="0"/>
                        <a:t> to End Data Products</a:t>
                      </a:r>
                      <a:endParaRPr lang="en-US" sz="900" b="0" dirty="0"/>
                    </a:p>
                  </a:txBody>
                  <a:tcPr/>
                </a:tc>
              </a:tr>
              <a:tr h="673742">
                <a:tc>
                  <a:txBody>
                    <a:bodyPr/>
                    <a:lstStyle/>
                    <a:p>
                      <a:pPr algn="ctr">
                        <a:lnSpc>
                          <a:spcPct val="150000"/>
                        </a:lnSpc>
                      </a:pPr>
                      <a:r>
                        <a:rPr lang="en-US" sz="900" b="0" dirty="0" smtClean="0"/>
                        <a:t>10-12</a:t>
                      </a:r>
                      <a:endParaRPr lang="en-US" sz="900" b="0" dirty="0"/>
                    </a:p>
                  </a:txBody>
                  <a:tcPr/>
                </a:tc>
                <a:tc>
                  <a:txBody>
                    <a:bodyPr/>
                    <a:lstStyle/>
                    <a:p>
                      <a:pPr algn="ctr">
                        <a:lnSpc>
                          <a:spcPct val="150000"/>
                        </a:lnSpc>
                      </a:pPr>
                      <a:r>
                        <a:rPr lang="en-US" sz="900" b="0" dirty="0" smtClean="0"/>
                        <a:t>Deep</a:t>
                      </a:r>
                      <a:r>
                        <a:rPr lang="en-US" sz="900" b="0" baseline="0" dirty="0" smtClean="0"/>
                        <a:t> Learning for QA, Capstone</a:t>
                      </a:r>
                      <a:endParaRPr lang="en-US" sz="900" b="0" dirty="0"/>
                    </a:p>
                  </a:txBody>
                  <a:tcPr/>
                </a:tc>
                <a:tc>
                  <a:txBody>
                    <a:bodyPr/>
                    <a:lstStyle/>
                    <a:p>
                      <a:pPr marL="0" marR="0" indent="0" algn="ctr" defTabSz="914400" rtl="0" eaLnBrk="1" fontAlgn="auto" latinLnBrk="0" hangingPunct="1">
                        <a:lnSpc>
                          <a:spcPct val="150000"/>
                        </a:lnSpc>
                        <a:spcBef>
                          <a:spcPts val="0"/>
                        </a:spcBef>
                        <a:spcAft>
                          <a:spcPts val="0"/>
                        </a:spcAft>
                        <a:buClrTx/>
                        <a:buSzTx/>
                        <a:buFontTx/>
                        <a:buNone/>
                        <a:tabLst/>
                        <a:defRPr/>
                      </a:pPr>
                      <a:r>
                        <a:rPr lang="en-US" sz="900" b="0" dirty="0" smtClean="0"/>
                        <a:t>End</a:t>
                      </a:r>
                      <a:r>
                        <a:rPr lang="en-US" sz="900" b="0" baseline="0" dirty="0" smtClean="0"/>
                        <a:t> to End Data Products</a:t>
                      </a:r>
                      <a:endParaRPr lang="en-US" sz="900" b="0" dirty="0" smtClean="0"/>
                    </a:p>
                    <a:p>
                      <a:pPr algn="ctr">
                        <a:lnSpc>
                          <a:spcPct val="150000"/>
                        </a:lnSpc>
                      </a:pPr>
                      <a:endParaRPr lang="en-US" sz="900" b="0" dirty="0"/>
                    </a:p>
                  </a:txBody>
                  <a:tcPr/>
                </a:tc>
              </a:tr>
            </a:tbl>
          </a:graphicData>
        </a:graphic>
      </p:graphicFrame>
    </p:spTree>
    <p:extLst>
      <p:ext uri="{BB962C8B-B14F-4D97-AF65-F5344CB8AC3E}">
        <p14:creationId xmlns:p14="http://schemas.microsoft.com/office/powerpoint/2010/main" val="265848562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Science </a:t>
            </a:r>
            <a:r>
              <a:rPr lang="en-US" dirty="0" smtClean="0"/>
              <a:t>Immersive: Capstone</a:t>
            </a:r>
            <a:endParaRPr lang="en-US" dirty="0"/>
          </a:p>
        </p:txBody>
      </p:sp>
      <p:pic>
        <p:nvPicPr>
          <p:cNvPr id="7" name="Picture 6"/>
          <p:cNvPicPr>
            <a:picLocks noChangeAspect="1"/>
          </p:cNvPicPr>
          <p:nvPr/>
        </p:nvPicPr>
        <p:blipFill>
          <a:blip r:embed="rId2"/>
          <a:stretch>
            <a:fillRect/>
          </a:stretch>
        </p:blipFill>
        <p:spPr>
          <a:xfrm>
            <a:off x="6051959" y="343847"/>
            <a:ext cx="2923694" cy="2071921"/>
          </a:xfrm>
          <a:prstGeom prst="rect">
            <a:avLst/>
          </a:prstGeom>
        </p:spPr>
      </p:pic>
      <p:pic>
        <p:nvPicPr>
          <p:cNvPr id="12" name="Picture 11"/>
          <p:cNvPicPr>
            <a:picLocks noChangeAspect="1"/>
          </p:cNvPicPr>
          <p:nvPr/>
        </p:nvPicPr>
        <p:blipFill>
          <a:blip r:embed="rId3"/>
          <a:stretch>
            <a:fillRect/>
          </a:stretch>
        </p:blipFill>
        <p:spPr>
          <a:xfrm>
            <a:off x="146310" y="872348"/>
            <a:ext cx="2095472" cy="2540664"/>
          </a:xfrm>
          <a:prstGeom prst="rect">
            <a:avLst/>
          </a:prstGeom>
        </p:spPr>
      </p:pic>
      <p:pic>
        <p:nvPicPr>
          <p:cNvPr id="13" name="Picture 12"/>
          <p:cNvPicPr>
            <a:picLocks noChangeAspect="1"/>
          </p:cNvPicPr>
          <p:nvPr/>
        </p:nvPicPr>
        <p:blipFill>
          <a:blip r:embed="rId4"/>
          <a:stretch>
            <a:fillRect/>
          </a:stretch>
        </p:blipFill>
        <p:spPr>
          <a:xfrm>
            <a:off x="6155511" y="2732903"/>
            <a:ext cx="2711751" cy="2001536"/>
          </a:xfrm>
          <a:prstGeom prst="rect">
            <a:avLst/>
          </a:prstGeom>
        </p:spPr>
      </p:pic>
      <p:pic>
        <p:nvPicPr>
          <p:cNvPr id="3" name="Picture 2"/>
          <p:cNvPicPr>
            <a:picLocks noChangeAspect="1"/>
          </p:cNvPicPr>
          <p:nvPr/>
        </p:nvPicPr>
        <p:blipFill>
          <a:blip r:embed="rId5"/>
          <a:stretch>
            <a:fillRect/>
          </a:stretch>
        </p:blipFill>
        <p:spPr>
          <a:xfrm>
            <a:off x="886484" y="3413013"/>
            <a:ext cx="3179410" cy="1321427"/>
          </a:xfrm>
          <a:prstGeom prst="rect">
            <a:avLst/>
          </a:prstGeom>
        </p:spPr>
      </p:pic>
      <p:pic>
        <p:nvPicPr>
          <p:cNvPr id="4" name="Picture 3"/>
          <p:cNvPicPr>
            <a:picLocks noChangeAspect="1"/>
          </p:cNvPicPr>
          <p:nvPr/>
        </p:nvPicPr>
        <p:blipFill>
          <a:blip r:embed="rId6"/>
          <a:stretch>
            <a:fillRect/>
          </a:stretch>
        </p:blipFill>
        <p:spPr>
          <a:xfrm>
            <a:off x="2463404" y="904213"/>
            <a:ext cx="3000408" cy="1683932"/>
          </a:xfrm>
          <a:prstGeom prst="rect">
            <a:avLst/>
          </a:prstGeom>
        </p:spPr>
      </p:pic>
      <p:pic>
        <p:nvPicPr>
          <p:cNvPr id="5" name="Picture 4"/>
          <p:cNvPicPr>
            <a:picLocks noChangeAspect="1"/>
          </p:cNvPicPr>
          <p:nvPr/>
        </p:nvPicPr>
        <p:blipFill>
          <a:blip r:embed="rId7"/>
          <a:stretch>
            <a:fillRect/>
          </a:stretch>
        </p:blipFill>
        <p:spPr>
          <a:xfrm>
            <a:off x="3730770" y="2588145"/>
            <a:ext cx="2321189" cy="1429386"/>
          </a:xfrm>
          <a:prstGeom prst="rect">
            <a:avLst/>
          </a:prstGeom>
        </p:spPr>
      </p:pic>
    </p:spTree>
    <p:extLst>
      <p:ext uri="{BB962C8B-B14F-4D97-AF65-F5344CB8AC3E}">
        <p14:creationId xmlns:p14="http://schemas.microsoft.com/office/powerpoint/2010/main" val="183120471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pPr algn="ctr"/>
            <a:endParaRPr lang="en-US" sz="4500" b="1" dirty="0" smtClean="0"/>
          </a:p>
          <a:p>
            <a:pPr algn="ctr"/>
            <a:endParaRPr lang="en-US" sz="4500" b="1" dirty="0"/>
          </a:p>
          <a:p>
            <a:pPr algn="ctr"/>
            <a:r>
              <a:rPr lang="en-US" sz="4500" b="1" dirty="0" smtClean="0"/>
              <a:t>Questions?</a:t>
            </a:r>
            <a:endParaRPr lang="en-US" sz="4500" b="1" dirty="0"/>
          </a:p>
        </p:txBody>
      </p:sp>
    </p:spTree>
    <p:extLst>
      <p:ext uri="{BB962C8B-B14F-4D97-AF65-F5344CB8AC3E}">
        <p14:creationId xmlns:p14="http://schemas.microsoft.com/office/powerpoint/2010/main" val="922503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20275" y="517575"/>
            <a:ext cx="8407500" cy="535048"/>
          </a:xfrm>
          <a:prstGeom prst="rect">
            <a:avLst/>
          </a:prstGeom>
        </p:spPr>
        <p:txBody>
          <a:bodyPr lIns="91425" tIns="91425" rIns="91425" bIns="91425" anchor="t" anchorCtr="0">
            <a:noAutofit/>
          </a:bodyPr>
          <a:lstStyle/>
          <a:p>
            <a:pPr lvl="0" rtl="0">
              <a:spcBef>
                <a:spcPts val="0"/>
              </a:spcBef>
              <a:buNone/>
            </a:pPr>
            <a:r>
              <a:rPr lang="en-US" sz="2600" dirty="0" smtClean="0"/>
              <a:t>Instructional Team</a:t>
            </a:r>
            <a:endParaRPr lang="en" sz="2600" dirty="0"/>
          </a:p>
        </p:txBody>
      </p:sp>
      <p:sp>
        <p:nvSpPr>
          <p:cNvPr id="191" name="Shape 191"/>
          <p:cNvSpPr txBox="1">
            <a:spLocks noGrp="1"/>
          </p:cNvSpPr>
          <p:nvPr>
            <p:ph type="subTitle" idx="1"/>
          </p:nvPr>
        </p:nvSpPr>
        <p:spPr>
          <a:prstGeom prst="rect">
            <a:avLst/>
          </a:prstGeom>
        </p:spPr>
        <p:txBody>
          <a:bodyPr lIns="91425" tIns="91425" rIns="91425" bIns="91425" anchor="t" anchorCtr="0">
            <a:noAutofit/>
          </a:bodyPr>
          <a:lstStyle/>
          <a:p>
            <a:pPr marL="228600" lvl="0" rtl="0">
              <a:spcBef>
                <a:spcPts val="0"/>
              </a:spcBef>
            </a:pPr>
            <a:endParaRPr lang="en-US" sz="2000" dirty="0"/>
          </a:p>
          <a:p>
            <a:pPr marL="228600" lvl="0" rtl="0">
              <a:spcBef>
                <a:spcPts val="0"/>
              </a:spcBef>
            </a:pPr>
            <a:endParaRPr lang="en-US" sz="2000" dirty="0" smtClean="0"/>
          </a:p>
          <a:p>
            <a:pPr marL="228600" lvl="0" rtl="0">
              <a:spcBef>
                <a:spcPts val="0"/>
              </a:spcBef>
            </a:pPr>
            <a:endParaRPr lang="en-US" sz="2000" dirty="0" smtClean="0"/>
          </a:p>
          <a:p>
            <a:pPr marL="228600" lvl="0" rtl="0">
              <a:spcBef>
                <a:spcPts val="0"/>
              </a:spcBef>
            </a:pPr>
            <a:r>
              <a:rPr lang="en-US" sz="2000" dirty="0"/>
              <a:t/>
            </a:r>
            <a:br>
              <a:rPr lang="en-US" sz="2000" dirty="0"/>
            </a:br>
            <a:r>
              <a:rPr lang="en-US" sz="2000" dirty="0" smtClean="0"/>
              <a:t/>
            </a:r>
            <a:br>
              <a:rPr lang="en-US" sz="2000" dirty="0" smtClean="0"/>
            </a:br>
            <a:endParaRPr lang="en-US" sz="2000" dirty="0" smtClean="0"/>
          </a:p>
          <a:p>
            <a:pPr marL="514350" lvl="0" indent="-285750" rtl="0">
              <a:spcBef>
                <a:spcPts val="0"/>
              </a:spcBef>
              <a:buFont typeface="Arial"/>
              <a:buChar char="•"/>
            </a:pPr>
            <a:endParaRPr lang="en-US" sz="2000" dirty="0" smtClean="0"/>
          </a:p>
          <a:p>
            <a:pPr marL="228600" lvl="0" rtl="0">
              <a:spcBef>
                <a:spcPts val="0"/>
              </a:spcBef>
            </a:pPr>
            <a:endParaRPr lang="en" sz="2000" dirty="0"/>
          </a:p>
        </p:txBody>
      </p:sp>
      <p:pic>
        <p:nvPicPr>
          <p:cNvPr id="2" name="Picture 1"/>
          <p:cNvPicPr>
            <a:picLocks noChangeAspect="1"/>
          </p:cNvPicPr>
          <p:nvPr/>
        </p:nvPicPr>
        <p:blipFill>
          <a:blip r:embed="rId3"/>
          <a:stretch>
            <a:fillRect/>
          </a:stretch>
        </p:blipFill>
        <p:spPr>
          <a:xfrm>
            <a:off x="3567793" y="1463279"/>
            <a:ext cx="1393109" cy="1393109"/>
          </a:xfrm>
          <a:prstGeom prst="rect">
            <a:avLst/>
          </a:prstGeom>
        </p:spPr>
      </p:pic>
      <p:pic>
        <p:nvPicPr>
          <p:cNvPr id="3" name="Picture 2"/>
          <p:cNvPicPr>
            <a:picLocks noChangeAspect="1"/>
          </p:cNvPicPr>
          <p:nvPr/>
        </p:nvPicPr>
        <p:blipFill>
          <a:blip r:embed="rId4"/>
          <a:stretch>
            <a:fillRect/>
          </a:stretch>
        </p:blipFill>
        <p:spPr>
          <a:xfrm>
            <a:off x="6585249" y="1418900"/>
            <a:ext cx="1359014" cy="1434267"/>
          </a:xfrm>
          <a:prstGeom prst="rect">
            <a:avLst/>
          </a:prstGeom>
        </p:spPr>
      </p:pic>
      <p:pic>
        <p:nvPicPr>
          <p:cNvPr id="4" name="Picture 3"/>
          <p:cNvPicPr>
            <a:picLocks noChangeAspect="1"/>
          </p:cNvPicPr>
          <p:nvPr/>
        </p:nvPicPr>
        <p:blipFill>
          <a:blip r:embed="rId5"/>
          <a:stretch>
            <a:fillRect/>
          </a:stretch>
        </p:blipFill>
        <p:spPr>
          <a:xfrm>
            <a:off x="930720" y="1466500"/>
            <a:ext cx="1002322" cy="1389888"/>
          </a:xfrm>
          <a:prstGeom prst="rect">
            <a:avLst/>
          </a:prstGeom>
        </p:spPr>
      </p:pic>
      <p:sp>
        <p:nvSpPr>
          <p:cNvPr id="7" name="Shape 191"/>
          <p:cNvSpPr txBox="1">
            <a:spLocks/>
          </p:cNvSpPr>
          <p:nvPr/>
        </p:nvSpPr>
        <p:spPr>
          <a:xfrm>
            <a:off x="613721" y="3059679"/>
            <a:ext cx="1508728" cy="44318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SzPct val="100000"/>
              <a:buFont typeface="Georgia"/>
              <a:buNone/>
              <a:defRPr sz="1800" b="0" i="0" u="none" strike="noStrike" cap="none">
                <a:solidFill>
                  <a:srgbClr val="000000"/>
                </a:solidFill>
                <a:latin typeface="Georgia"/>
                <a:ea typeface="Georgia"/>
                <a:cs typeface="Georgia"/>
                <a:sym typeface="Georgia"/>
              </a:defRPr>
            </a:lvl1pPr>
            <a:lvl2pPr marR="0" lvl="1"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2pPr>
            <a:lvl3pPr marR="0" lvl="2"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3pPr>
            <a:lvl4pPr marR="0" lvl="3"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4pPr>
            <a:lvl5pPr marR="0" lvl="4"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5pPr>
            <a:lvl6pPr marR="0" lvl="5"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6pPr>
            <a:lvl7pPr marR="0" lvl="6"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7pPr>
            <a:lvl8pPr marR="0" lvl="7"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8pPr>
            <a:lvl9pPr marR="0" lvl="8"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9pPr>
          </a:lstStyle>
          <a:p>
            <a:pPr marL="228600" algn="ctr"/>
            <a:r>
              <a:rPr lang="en-US" sz="1200" b="1" dirty="0" err="1" smtClean="0"/>
              <a:t>Vrushank</a:t>
            </a:r>
            <a:endParaRPr lang="en" sz="1200" b="1" dirty="0"/>
          </a:p>
        </p:txBody>
      </p:sp>
      <p:sp>
        <p:nvSpPr>
          <p:cNvPr id="9" name="Shape 191"/>
          <p:cNvSpPr txBox="1">
            <a:spLocks/>
          </p:cNvSpPr>
          <p:nvPr/>
        </p:nvSpPr>
        <p:spPr>
          <a:xfrm>
            <a:off x="3567793" y="3059679"/>
            <a:ext cx="1508728" cy="44318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SzPct val="100000"/>
              <a:buFont typeface="Georgia"/>
              <a:buNone/>
              <a:defRPr sz="1800" b="0" i="0" u="none" strike="noStrike" cap="none">
                <a:solidFill>
                  <a:srgbClr val="000000"/>
                </a:solidFill>
                <a:latin typeface="Georgia"/>
                <a:ea typeface="Georgia"/>
                <a:cs typeface="Georgia"/>
                <a:sym typeface="Georgia"/>
              </a:defRPr>
            </a:lvl1pPr>
            <a:lvl2pPr marR="0" lvl="1"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2pPr>
            <a:lvl3pPr marR="0" lvl="2"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3pPr>
            <a:lvl4pPr marR="0" lvl="3"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4pPr>
            <a:lvl5pPr marR="0" lvl="4"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5pPr>
            <a:lvl6pPr marR="0" lvl="5"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6pPr>
            <a:lvl7pPr marR="0" lvl="6"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7pPr>
            <a:lvl8pPr marR="0" lvl="7"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8pPr>
            <a:lvl9pPr marR="0" lvl="8"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9pPr>
          </a:lstStyle>
          <a:p>
            <a:pPr marL="228600" algn="ctr"/>
            <a:r>
              <a:rPr lang="en-US" sz="1200" b="1" dirty="0" smtClean="0"/>
              <a:t>Alexander</a:t>
            </a:r>
            <a:endParaRPr lang="en" sz="1200" b="1" dirty="0"/>
          </a:p>
        </p:txBody>
      </p:sp>
      <p:sp>
        <p:nvSpPr>
          <p:cNvPr id="10" name="Shape 191"/>
          <p:cNvSpPr txBox="1">
            <a:spLocks/>
          </p:cNvSpPr>
          <p:nvPr/>
        </p:nvSpPr>
        <p:spPr>
          <a:xfrm>
            <a:off x="6380676" y="3059679"/>
            <a:ext cx="1508728" cy="44318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SzPct val="100000"/>
              <a:buFont typeface="Georgia"/>
              <a:buNone/>
              <a:defRPr sz="1800" b="0" i="0" u="none" strike="noStrike" cap="none">
                <a:solidFill>
                  <a:srgbClr val="000000"/>
                </a:solidFill>
                <a:latin typeface="Georgia"/>
                <a:ea typeface="Georgia"/>
                <a:cs typeface="Georgia"/>
                <a:sym typeface="Georgia"/>
              </a:defRPr>
            </a:lvl1pPr>
            <a:lvl2pPr marR="0" lvl="1"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2pPr>
            <a:lvl3pPr marR="0" lvl="2"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3pPr>
            <a:lvl4pPr marR="0" lvl="3"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4pPr>
            <a:lvl5pPr marR="0" lvl="4"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5pPr>
            <a:lvl6pPr marR="0" lvl="5"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6pPr>
            <a:lvl7pPr marR="0" lvl="6"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7pPr>
            <a:lvl8pPr marR="0" lvl="7"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8pPr>
            <a:lvl9pPr marR="0" lvl="8" algn="l" rtl="0">
              <a:lnSpc>
                <a:spcPct val="100000"/>
              </a:lnSpc>
              <a:spcBef>
                <a:spcPts val="0"/>
              </a:spcBef>
              <a:spcAft>
                <a:spcPts val="0"/>
              </a:spcAft>
              <a:buFont typeface="Georgia"/>
              <a:buNone/>
              <a:defRPr sz="1400" b="0" i="0" u="none" strike="noStrike" cap="none">
                <a:solidFill>
                  <a:srgbClr val="000000"/>
                </a:solidFill>
                <a:latin typeface="Georgia"/>
                <a:ea typeface="Georgia"/>
                <a:cs typeface="Georgia"/>
                <a:sym typeface="Georgia"/>
              </a:defRPr>
            </a:lvl9pPr>
          </a:lstStyle>
          <a:p>
            <a:pPr marL="228600" algn="ctr"/>
            <a:r>
              <a:rPr lang="en-US" sz="1200" b="1" dirty="0" err="1" smtClean="0"/>
              <a:t>Varsha</a:t>
            </a:r>
            <a:endParaRPr lang="en" sz="1200" b="1" dirty="0"/>
          </a:p>
        </p:txBody>
      </p:sp>
      <p:pic>
        <p:nvPicPr>
          <p:cNvPr id="6" name="Picture 5"/>
          <p:cNvPicPr>
            <a:picLocks noChangeAspect="1"/>
          </p:cNvPicPr>
          <p:nvPr/>
        </p:nvPicPr>
        <p:blipFill>
          <a:blip r:embed="rId6"/>
          <a:stretch>
            <a:fillRect/>
          </a:stretch>
        </p:blipFill>
        <p:spPr>
          <a:xfrm>
            <a:off x="963082" y="4016969"/>
            <a:ext cx="1159367" cy="369548"/>
          </a:xfrm>
          <a:prstGeom prst="rect">
            <a:avLst/>
          </a:prstGeom>
        </p:spPr>
      </p:pic>
      <p:pic>
        <p:nvPicPr>
          <p:cNvPr id="8" name="Picture 7"/>
          <p:cNvPicPr>
            <a:picLocks noChangeAspect="1"/>
          </p:cNvPicPr>
          <p:nvPr/>
        </p:nvPicPr>
        <p:blipFill>
          <a:blip r:embed="rId7"/>
          <a:stretch>
            <a:fillRect/>
          </a:stretch>
        </p:blipFill>
        <p:spPr>
          <a:xfrm>
            <a:off x="979983" y="3357052"/>
            <a:ext cx="1089441" cy="574689"/>
          </a:xfrm>
          <a:prstGeom prst="rect">
            <a:avLst/>
          </a:prstGeom>
        </p:spPr>
      </p:pic>
      <p:pic>
        <p:nvPicPr>
          <p:cNvPr id="12" name="Picture 11"/>
          <p:cNvPicPr>
            <a:picLocks noChangeAspect="1"/>
          </p:cNvPicPr>
          <p:nvPr/>
        </p:nvPicPr>
        <p:blipFill>
          <a:blip r:embed="rId8"/>
          <a:stretch>
            <a:fillRect/>
          </a:stretch>
        </p:blipFill>
        <p:spPr>
          <a:xfrm>
            <a:off x="2122449" y="3502865"/>
            <a:ext cx="673278" cy="673278"/>
          </a:xfrm>
          <a:prstGeom prst="rect">
            <a:avLst/>
          </a:prstGeom>
        </p:spPr>
      </p:pic>
      <p:pic>
        <p:nvPicPr>
          <p:cNvPr id="13" name="Picture 12"/>
          <p:cNvPicPr>
            <a:picLocks noChangeAspect="1"/>
          </p:cNvPicPr>
          <p:nvPr/>
        </p:nvPicPr>
        <p:blipFill>
          <a:blip r:embed="rId9"/>
          <a:stretch>
            <a:fillRect/>
          </a:stretch>
        </p:blipFill>
        <p:spPr>
          <a:xfrm>
            <a:off x="4051906" y="3410087"/>
            <a:ext cx="829222" cy="652234"/>
          </a:xfrm>
          <a:prstGeom prst="rect">
            <a:avLst/>
          </a:prstGeom>
        </p:spPr>
      </p:pic>
      <p:pic>
        <p:nvPicPr>
          <p:cNvPr id="15" name="Picture 14"/>
          <p:cNvPicPr>
            <a:picLocks noChangeAspect="1"/>
          </p:cNvPicPr>
          <p:nvPr/>
        </p:nvPicPr>
        <p:blipFill>
          <a:blip r:embed="rId10"/>
          <a:stretch>
            <a:fillRect/>
          </a:stretch>
        </p:blipFill>
        <p:spPr>
          <a:xfrm>
            <a:off x="4812937" y="3843776"/>
            <a:ext cx="794126" cy="794126"/>
          </a:xfrm>
          <a:prstGeom prst="rect">
            <a:avLst/>
          </a:prstGeom>
        </p:spPr>
      </p:pic>
      <p:pic>
        <p:nvPicPr>
          <p:cNvPr id="16" name="Picture 15"/>
          <p:cNvPicPr>
            <a:picLocks noChangeAspect="1"/>
          </p:cNvPicPr>
          <p:nvPr/>
        </p:nvPicPr>
        <p:blipFill>
          <a:blip r:embed="rId11"/>
          <a:stretch>
            <a:fillRect/>
          </a:stretch>
        </p:blipFill>
        <p:spPr>
          <a:xfrm>
            <a:off x="6883585" y="3439678"/>
            <a:ext cx="808193" cy="808193"/>
          </a:xfrm>
          <a:prstGeom prst="rect">
            <a:avLst/>
          </a:prstGeom>
        </p:spPr>
      </p:pic>
      <p:pic>
        <p:nvPicPr>
          <p:cNvPr id="17" name="Picture 16"/>
          <p:cNvPicPr>
            <a:picLocks noChangeAspect="1"/>
          </p:cNvPicPr>
          <p:nvPr/>
        </p:nvPicPr>
        <p:blipFill>
          <a:blip r:embed="rId12"/>
          <a:stretch>
            <a:fillRect/>
          </a:stretch>
        </p:blipFill>
        <p:spPr>
          <a:xfrm>
            <a:off x="7412475" y="4176143"/>
            <a:ext cx="1270000" cy="520700"/>
          </a:xfrm>
          <a:prstGeom prst="rect">
            <a:avLst/>
          </a:prstGeom>
        </p:spPr>
      </p:pic>
    </p:spTree>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320275" y="517575"/>
            <a:ext cx="8407500" cy="535048"/>
          </a:xfrm>
          <a:prstGeom prst="rect">
            <a:avLst/>
          </a:prstGeom>
        </p:spPr>
        <p:txBody>
          <a:bodyPr lIns="91425" tIns="91425" rIns="91425" bIns="91425" anchor="t" anchorCtr="0">
            <a:noAutofit/>
          </a:bodyPr>
          <a:lstStyle/>
          <a:p>
            <a:pPr lvl="0" rtl="0">
              <a:spcBef>
                <a:spcPts val="0"/>
              </a:spcBef>
              <a:buNone/>
            </a:pPr>
            <a:r>
              <a:rPr lang="en-US" sz="2600" dirty="0" smtClean="0"/>
              <a:t>Introductions</a:t>
            </a:r>
            <a:endParaRPr lang="en" sz="2600" dirty="0"/>
          </a:p>
        </p:txBody>
      </p:sp>
      <p:sp>
        <p:nvSpPr>
          <p:cNvPr id="191" name="Shape 191"/>
          <p:cNvSpPr txBox="1">
            <a:spLocks noGrp="1"/>
          </p:cNvSpPr>
          <p:nvPr>
            <p:ph type="subTitle" idx="1"/>
          </p:nvPr>
        </p:nvSpPr>
        <p:spPr>
          <a:prstGeom prst="rect">
            <a:avLst/>
          </a:prstGeom>
        </p:spPr>
        <p:txBody>
          <a:bodyPr lIns="91425" tIns="91425" rIns="91425" bIns="91425" anchor="t" anchorCtr="0">
            <a:noAutofit/>
          </a:bodyPr>
          <a:lstStyle/>
          <a:p>
            <a:pPr marL="457200" lvl="0" indent="-228600" rtl="0">
              <a:spcBef>
                <a:spcPts val="0"/>
              </a:spcBef>
            </a:pPr>
            <a:endParaRPr lang="en-US" sz="2000" dirty="0" smtClean="0">
              <a:latin typeface="Arial"/>
              <a:cs typeface="Arial"/>
            </a:endParaRPr>
          </a:p>
          <a:p>
            <a:pPr marL="514350" lvl="0" indent="-285750" rtl="0">
              <a:spcBef>
                <a:spcPts val="0"/>
              </a:spcBef>
              <a:buFont typeface="Arial"/>
              <a:buChar char="•"/>
            </a:pPr>
            <a:r>
              <a:rPr lang="en-US" sz="2000" dirty="0" smtClean="0">
                <a:latin typeface="Arial"/>
                <a:cs typeface="Arial"/>
              </a:rPr>
              <a:t>Why are you spending the next 3 months at General Assembly?</a:t>
            </a:r>
          </a:p>
          <a:p>
            <a:pPr marL="228600" lvl="0" rtl="0">
              <a:spcBef>
                <a:spcPts val="0"/>
              </a:spcBef>
            </a:pPr>
            <a:endParaRPr lang="en-US" sz="2000" dirty="0" smtClean="0">
              <a:latin typeface="Arial"/>
              <a:cs typeface="Arial"/>
            </a:endParaRPr>
          </a:p>
          <a:p>
            <a:pPr marL="514350" lvl="0" indent="-285750" rtl="0">
              <a:spcBef>
                <a:spcPts val="0"/>
              </a:spcBef>
              <a:buFont typeface="Arial"/>
              <a:buChar char="•"/>
            </a:pPr>
            <a:r>
              <a:rPr lang="en-US" sz="2000" dirty="0" smtClean="0">
                <a:latin typeface="Arial"/>
                <a:cs typeface="Arial"/>
              </a:rPr>
              <a:t>Beyond technical skills, how do you want to grow in the next 3 months? </a:t>
            </a:r>
          </a:p>
          <a:p>
            <a:pPr marL="514350" lvl="0" indent="-285750" rtl="0">
              <a:spcBef>
                <a:spcPts val="0"/>
              </a:spcBef>
              <a:buFont typeface="Arial"/>
              <a:buChar char="•"/>
            </a:pPr>
            <a:endParaRPr lang="en-US" sz="2000" dirty="0">
              <a:latin typeface="Arial"/>
              <a:cs typeface="Arial"/>
            </a:endParaRPr>
          </a:p>
          <a:p>
            <a:pPr marL="514350" indent="-285750">
              <a:buFont typeface="Arial"/>
              <a:buChar char="•"/>
            </a:pPr>
            <a:r>
              <a:rPr lang="en-US" sz="2000" dirty="0">
                <a:latin typeface="Arial"/>
                <a:cs typeface="Arial"/>
              </a:rPr>
              <a:t>What is one thing that </a:t>
            </a:r>
            <a:r>
              <a:rPr lang="en-US" sz="2000" b="1" dirty="0">
                <a:latin typeface="Arial"/>
                <a:cs typeface="Arial"/>
              </a:rPr>
              <a:t>you believe is possible </a:t>
            </a:r>
            <a:r>
              <a:rPr lang="en-US" sz="2000" dirty="0">
                <a:latin typeface="Arial"/>
                <a:cs typeface="Arial"/>
              </a:rPr>
              <a:t>that others believe is impossible?</a:t>
            </a:r>
          </a:p>
          <a:p>
            <a:pPr marL="228600" lvl="0" rtl="0">
              <a:spcBef>
                <a:spcPts val="0"/>
              </a:spcBef>
            </a:pPr>
            <a:endParaRPr lang="en-US" sz="2000" dirty="0" smtClean="0"/>
          </a:p>
          <a:p>
            <a:pPr marL="228600" lvl="0" rtl="0">
              <a:spcBef>
                <a:spcPts val="0"/>
              </a:spcBef>
            </a:pPr>
            <a:endParaRPr lang="en-US" sz="2000" dirty="0" smtClean="0"/>
          </a:p>
          <a:p>
            <a:pPr marL="228600" lvl="0" rtl="0">
              <a:spcBef>
                <a:spcPts val="0"/>
              </a:spcBef>
            </a:pPr>
            <a:r>
              <a:rPr lang="en-US" sz="2000" dirty="0"/>
              <a:t/>
            </a:r>
            <a:br>
              <a:rPr lang="en-US" sz="2000" dirty="0"/>
            </a:br>
            <a:r>
              <a:rPr lang="en-US" sz="2000" dirty="0" smtClean="0"/>
              <a:t/>
            </a:r>
            <a:br>
              <a:rPr lang="en-US" sz="2000" dirty="0" smtClean="0"/>
            </a:br>
            <a:endParaRPr lang="en-US" sz="2000" dirty="0" smtClean="0"/>
          </a:p>
          <a:p>
            <a:pPr marL="514350" lvl="0" indent="-285750" rtl="0">
              <a:spcBef>
                <a:spcPts val="0"/>
              </a:spcBef>
              <a:buFont typeface="Arial"/>
              <a:buChar char="•"/>
            </a:pPr>
            <a:endParaRPr lang="en-US" sz="2000" dirty="0" smtClean="0"/>
          </a:p>
          <a:p>
            <a:pPr marL="514350" lvl="0" indent="-285750" rtl="0">
              <a:spcBef>
                <a:spcPts val="0"/>
              </a:spcBef>
              <a:buFont typeface="Arial"/>
              <a:buChar char="•"/>
            </a:pPr>
            <a:endParaRPr lang="en" sz="2000" dirty="0"/>
          </a:p>
        </p:txBody>
      </p:sp>
    </p:spTree>
    <p:extLst>
      <p:ext uri="{BB962C8B-B14F-4D97-AF65-F5344CB8AC3E}">
        <p14:creationId xmlns:p14="http://schemas.microsoft.com/office/powerpoint/2010/main" val="161915827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0275" y="517575"/>
            <a:ext cx="8407500" cy="423426"/>
          </a:xfrm>
        </p:spPr>
        <p:txBody>
          <a:bodyPr/>
          <a:lstStyle/>
          <a:p>
            <a:r>
              <a:rPr lang="en-US" sz="2600" dirty="0" smtClean="0"/>
              <a:t>Data Products </a:t>
            </a:r>
            <a:endParaRPr lang="en-US" sz="2600" dirty="0"/>
          </a:p>
        </p:txBody>
      </p:sp>
      <p:sp>
        <p:nvSpPr>
          <p:cNvPr id="3" name="Subtitle 2"/>
          <p:cNvSpPr>
            <a:spLocks noGrp="1"/>
          </p:cNvSpPr>
          <p:nvPr>
            <p:ph type="subTitle" idx="1"/>
          </p:nvPr>
        </p:nvSpPr>
        <p:spPr>
          <a:xfrm>
            <a:off x="320274" y="1139616"/>
            <a:ext cx="8517113" cy="3576883"/>
          </a:xfrm>
        </p:spPr>
        <p:txBody>
          <a:bodyPr/>
          <a:lstStyle/>
          <a:p>
            <a:pPr lvl="1" algn="ctr"/>
            <a:endParaRPr lang="en-US" dirty="0" smtClean="0">
              <a:solidFill>
                <a:srgbClr val="333333"/>
              </a:solidFill>
              <a:highlight>
                <a:srgbClr val="FFFFFF"/>
              </a:highlight>
              <a:latin typeface="Arial"/>
              <a:ea typeface="Arial"/>
              <a:cs typeface="Arial"/>
              <a:sym typeface="Arial"/>
            </a:endParaRPr>
          </a:p>
          <a:p>
            <a:pPr lvl="1" algn="ctr"/>
            <a:endParaRPr lang="en-US" sz="3000" b="1" dirty="0" smtClean="0">
              <a:solidFill>
                <a:srgbClr val="333333"/>
              </a:solidFill>
              <a:highlight>
                <a:srgbClr val="FFFFFF"/>
              </a:highlight>
              <a:latin typeface="Arial"/>
              <a:ea typeface="Arial"/>
              <a:cs typeface="Arial"/>
              <a:sym typeface="Arial"/>
            </a:endParaRPr>
          </a:p>
          <a:p>
            <a:pPr lvl="1" algn="ctr"/>
            <a:r>
              <a:rPr lang="en-US" sz="3000" b="1" dirty="0" smtClean="0">
                <a:solidFill>
                  <a:srgbClr val="333333"/>
                </a:solidFill>
                <a:highlight>
                  <a:srgbClr val="FFFFFF"/>
                </a:highlight>
                <a:latin typeface="Arial"/>
                <a:ea typeface="Arial"/>
                <a:cs typeface="Arial"/>
                <a:sym typeface="Arial"/>
              </a:rPr>
              <a:t>What is </a:t>
            </a:r>
            <a:r>
              <a:rPr lang="en-US" sz="3000" b="1" dirty="0" smtClean="0">
                <a:solidFill>
                  <a:srgbClr val="333333"/>
                </a:solidFill>
                <a:highlight>
                  <a:srgbClr val="FFFFFF"/>
                </a:highlight>
                <a:latin typeface="Arial"/>
                <a:ea typeface="Arial"/>
                <a:cs typeface="Arial"/>
                <a:sym typeface="Arial"/>
              </a:rPr>
              <a:t>a Data </a:t>
            </a:r>
            <a:r>
              <a:rPr lang="en-US" sz="3000" b="1" dirty="0" smtClean="0">
                <a:solidFill>
                  <a:srgbClr val="333333"/>
                </a:solidFill>
                <a:highlight>
                  <a:srgbClr val="FFFFFF"/>
                </a:highlight>
                <a:latin typeface="Arial"/>
                <a:ea typeface="Arial"/>
                <a:cs typeface="Arial"/>
                <a:sym typeface="Arial"/>
              </a:rPr>
              <a:t>Product?</a:t>
            </a:r>
            <a:endParaRPr lang="en-US" sz="3000" b="1" dirty="0">
              <a:solidFill>
                <a:srgbClr val="333333"/>
              </a:solidFill>
              <a:highlight>
                <a:srgbClr val="FFFFFF"/>
              </a:highlight>
              <a:latin typeface="Arial"/>
              <a:ea typeface="Arial"/>
              <a:cs typeface="Arial"/>
              <a:sym typeface="Arial"/>
            </a:endParaRPr>
          </a:p>
          <a:p>
            <a:pPr lvl="1"/>
            <a:endParaRPr lang="en-US" dirty="0">
              <a:solidFill>
                <a:srgbClr val="333333"/>
              </a:solidFill>
              <a:highlight>
                <a:srgbClr val="FFFFFF"/>
              </a:highlight>
              <a:latin typeface="Arial"/>
              <a:ea typeface="Arial"/>
              <a:cs typeface="Arial"/>
              <a:sym typeface="Arial"/>
            </a:endParaRPr>
          </a:p>
        </p:txBody>
      </p:sp>
    </p:spTree>
    <p:extLst>
      <p:ext uri="{BB962C8B-B14F-4D97-AF65-F5344CB8AC3E}">
        <p14:creationId xmlns:p14="http://schemas.microsoft.com/office/powerpoint/2010/main" val="402925209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0275" y="517575"/>
            <a:ext cx="8407500" cy="423426"/>
          </a:xfrm>
        </p:spPr>
        <p:txBody>
          <a:bodyPr/>
          <a:lstStyle/>
          <a:p>
            <a:r>
              <a:rPr lang="en-US" sz="2600" dirty="0" smtClean="0"/>
              <a:t>Data Products </a:t>
            </a:r>
            <a:endParaRPr lang="en-US" sz="2600" dirty="0"/>
          </a:p>
        </p:txBody>
      </p:sp>
      <p:sp>
        <p:nvSpPr>
          <p:cNvPr id="3" name="Subtitle 2"/>
          <p:cNvSpPr>
            <a:spLocks noGrp="1"/>
          </p:cNvSpPr>
          <p:nvPr>
            <p:ph type="subTitle" idx="1"/>
          </p:nvPr>
        </p:nvSpPr>
        <p:spPr>
          <a:xfrm>
            <a:off x="320274" y="1139616"/>
            <a:ext cx="8517113" cy="3576883"/>
          </a:xfrm>
        </p:spPr>
        <p:txBody>
          <a:bodyPr/>
          <a:lstStyle/>
          <a:p>
            <a:pPr lvl="1" algn="ctr"/>
            <a:endParaRPr lang="en-US" dirty="0" smtClean="0">
              <a:solidFill>
                <a:srgbClr val="333333"/>
              </a:solidFill>
              <a:highlight>
                <a:srgbClr val="FFFFFF"/>
              </a:highlight>
              <a:latin typeface="Arial"/>
              <a:ea typeface="Arial"/>
              <a:cs typeface="Arial"/>
              <a:sym typeface="Arial"/>
            </a:endParaRPr>
          </a:p>
          <a:p>
            <a:pPr lvl="1" algn="ctr"/>
            <a:endParaRPr lang="en-US" sz="3000" b="1" dirty="0" smtClean="0">
              <a:solidFill>
                <a:srgbClr val="333333"/>
              </a:solidFill>
              <a:highlight>
                <a:srgbClr val="FFFFFF"/>
              </a:highlight>
              <a:latin typeface="Arial"/>
              <a:ea typeface="Arial"/>
              <a:cs typeface="Arial"/>
              <a:sym typeface="Arial"/>
            </a:endParaRPr>
          </a:p>
          <a:p>
            <a:pPr lvl="1" algn="ctr"/>
            <a:r>
              <a:rPr lang="en-US" sz="3000" b="1" dirty="0" smtClean="0">
                <a:solidFill>
                  <a:srgbClr val="333333"/>
                </a:solidFill>
                <a:highlight>
                  <a:srgbClr val="FFFFFF"/>
                </a:highlight>
                <a:latin typeface="Arial"/>
                <a:ea typeface="Arial"/>
                <a:cs typeface="Arial"/>
                <a:sym typeface="Arial"/>
              </a:rPr>
              <a:t>In sixty seconds, write down all of the data products you use.</a:t>
            </a:r>
            <a:endParaRPr lang="en-US" sz="3000" b="1" dirty="0">
              <a:solidFill>
                <a:srgbClr val="333333"/>
              </a:solidFill>
              <a:highlight>
                <a:srgbClr val="FFFFFF"/>
              </a:highlight>
              <a:latin typeface="Arial"/>
              <a:ea typeface="Arial"/>
              <a:cs typeface="Arial"/>
              <a:sym typeface="Arial"/>
            </a:endParaRPr>
          </a:p>
          <a:p>
            <a:pPr lvl="1"/>
            <a:endParaRPr lang="en-US" dirty="0">
              <a:solidFill>
                <a:srgbClr val="333333"/>
              </a:solidFill>
              <a:highlight>
                <a:srgbClr val="FFFFFF"/>
              </a:highlight>
              <a:latin typeface="Arial"/>
              <a:ea typeface="Arial"/>
              <a:cs typeface="Arial"/>
              <a:sym typeface="Arial"/>
            </a:endParaRPr>
          </a:p>
        </p:txBody>
      </p:sp>
    </p:spTree>
    <p:extLst>
      <p:ext uri="{BB962C8B-B14F-4D97-AF65-F5344CB8AC3E}">
        <p14:creationId xmlns:p14="http://schemas.microsoft.com/office/powerpoint/2010/main" val="152204561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0275" y="517575"/>
            <a:ext cx="8407500" cy="423426"/>
          </a:xfrm>
        </p:spPr>
        <p:txBody>
          <a:bodyPr/>
          <a:lstStyle/>
          <a:p>
            <a:r>
              <a:rPr lang="en-US" sz="2600" dirty="0" smtClean="0"/>
              <a:t>Data Products </a:t>
            </a:r>
            <a:endParaRPr lang="en-US" sz="2600" dirty="0"/>
          </a:p>
        </p:txBody>
      </p:sp>
      <p:sp>
        <p:nvSpPr>
          <p:cNvPr id="3" name="Subtitle 2"/>
          <p:cNvSpPr>
            <a:spLocks noGrp="1"/>
          </p:cNvSpPr>
          <p:nvPr>
            <p:ph type="subTitle" idx="1"/>
          </p:nvPr>
        </p:nvSpPr>
        <p:spPr>
          <a:xfrm>
            <a:off x="320274" y="1139616"/>
            <a:ext cx="8517113" cy="3576883"/>
          </a:xfrm>
        </p:spPr>
        <p:txBody>
          <a:bodyPr/>
          <a:lstStyle/>
          <a:p>
            <a:pPr lvl="1" algn="ctr"/>
            <a:endParaRPr lang="en-US" dirty="0" smtClean="0">
              <a:solidFill>
                <a:schemeClr val="tx1"/>
              </a:solidFill>
              <a:highlight>
                <a:srgbClr val="FFFFFF"/>
              </a:highlight>
              <a:latin typeface="Arial"/>
              <a:ea typeface="Arial"/>
              <a:cs typeface="Arial"/>
              <a:sym typeface="Arial"/>
            </a:endParaRPr>
          </a:p>
          <a:p>
            <a:pPr lvl="0"/>
            <a:r>
              <a:rPr lang="en-US" sz="2000" dirty="0" smtClean="0">
                <a:solidFill>
                  <a:schemeClr val="tx1"/>
                </a:solidFill>
                <a:highlight>
                  <a:srgbClr val="FFFFFF"/>
                </a:highlight>
                <a:latin typeface="Arial"/>
                <a:ea typeface="Arial"/>
                <a:cs typeface="Arial"/>
                <a:sym typeface="Arial"/>
              </a:rPr>
              <a:t>Data </a:t>
            </a:r>
            <a:r>
              <a:rPr lang="en-US" sz="2000" dirty="0">
                <a:solidFill>
                  <a:schemeClr val="tx1"/>
                </a:solidFill>
                <a:highlight>
                  <a:srgbClr val="FFFFFF"/>
                </a:highlight>
                <a:latin typeface="Arial"/>
                <a:ea typeface="Arial"/>
                <a:cs typeface="Arial"/>
                <a:sym typeface="Arial"/>
              </a:rPr>
              <a:t>Products </a:t>
            </a:r>
            <a:r>
              <a:rPr lang="en-US" sz="2000" i="1" dirty="0" smtClean="0">
                <a:solidFill>
                  <a:schemeClr val="tx1"/>
                </a:solidFill>
                <a:highlight>
                  <a:srgbClr val="FFFFFF"/>
                </a:highlight>
                <a:latin typeface="Arial"/>
                <a:ea typeface="Arial"/>
                <a:cs typeface="Arial"/>
                <a:sym typeface="Arial"/>
              </a:rPr>
              <a:t>process, analyze, and model </a:t>
            </a:r>
            <a:r>
              <a:rPr lang="en-US" sz="2000" dirty="0" smtClean="0">
                <a:solidFill>
                  <a:schemeClr val="tx1"/>
                </a:solidFill>
                <a:highlight>
                  <a:srgbClr val="FFFFFF"/>
                </a:highlight>
                <a:latin typeface="Arial"/>
                <a:ea typeface="Arial"/>
                <a:cs typeface="Arial"/>
                <a:sym typeface="Arial"/>
              </a:rPr>
              <a:t>data to:</a:t>
            </a:r>
          </a:p>
          <a:p>
            <a:pPr lvl="0"/>
            <a:endParaRPr lang="en-US" sz="2000" dirty="0">
              <a:solidFill>
                <a:schemeClr val="tx1"/>
              </a:solidFill>
              <a:highlight>
                <a:srgbClr val="FFFFFF"/>
              </a:highlight>
              <a:latin typeface="Arial"/>
              <a:ea typeface="Arial"/>
              <a:cs typeface="Arial"/>
              <a:sym typeface="Arial"/>
            </a:endParaRPr>
          </a:p>
          <a:p>
            <a:pPr marL="342900" lvl="0" indent="-342900">
              <a:buAutoNum type="arabicPeriod"/>
            </a:pPr>
            <a:r>
              <a:rPr lang="en-US" sz="2000" dirty="0" smtClean="0">
                <a:solidFill>
                  <a:schemeClr val="tx1"/>
                </a:solidFill>
                <a:highlight>
                  <a:srgbClr val="FFFFFF"/>
                </a:highlight>
                <a:latin typeface="Arial"/>
                <a:ea typeface="Arial"/>
                <a:cs typeface="Arial"/>
                <a:sym typeface="Arial"/>
              </a:rPr>
              <a:t>Drive Decisions, e.g. Amazon’s Rec Engine</a:t>
            </a:r>
          </a:p>
          <a:p>
            <a:pPr lvl="0"/>
            <a:endParaRPr lang="en-US" sz="2000" dirty="0" smtClean="0">
              <a:solidFill>
                <a:schemeClr val="tx1"/>
              </a:solidFill>
              <a:highlight>
                <a:srgbClr val="FFFFFF"/>
              </a:highlight>
              <a:latin typeface="Arial"/>
              <a:ea typeface="Arial"/>
              <a:cs typeface="Arial"/>
              <a:sym typeface="Arial"/>
            </a:endParaRPr>
          </a:p>
          <a:p>
            <a:pPr marL="342900" lvl="0" indent="-342900">
              <a:buAutoNum type="arabicPeriod"/>
            </a:pPr>
            <a:r>
              <a:rPr lang="en-US" sz="2000" dirty="0" smtClean="0">
                <a:solidFill>
                  <a:schemeClr val="tx1"/>
                </a:solidFill>
                <a:highlight>
                  <a:srgbClr val="FFFFFF"/>
                </a:highlight>
                <a:latin typeface="Arial"/>
                <a:ea typeface="Arial"/>
                <a:cs typeface="Arial"/>
                <a:sym typeface="Arial"/>
              </a:rPr>
              <a:t>Automate complex tasks, e.g. Self-driving cars</a:t>
            </a:r>
          </a:p>
          <a:p>
            <a:pPr lvl="0"/>
            <a:endParaRPr lang="en-US" sz="2000" dirty="0" smtClean="0">
              <a:solidFill>
                <a:schemeClr val="tx1"/>
              </a:solidFill>
              <a:highlight>
                <a:srgbClr val="FFFFFF"/>
              </a:highlight>
              <a:latin typeface="Arial"/>
              <a:ea typeface="Arial"/>
              <a:cs typeface="Arial"/>
              <a:sym typeface="Arial"/>
            </a:endParaRPr>
          </a:p>
          <a:p>
            <a:pPr marL="342900" lvl="0" indent="-342900">
              <a:buAutoNum type="arabicPeriod"/>
            </a:pPr>
            <a:r>
              <a:rPr lang="en-US" sz="2000" dirty="0" smtClean="0">
                <a:solidFill>
                  <a:schemeClr val="tx1"/>
                </a:solidFill>
                <a:highlight>
                  <a:srgbClr val="FFFFFF"/>
                </a:highlight>
                <a:latin typeface="Arial"/>
                <a:ea typeface="Arial"/>
                <a:cs typeface="Arial"/>
                <a:sym typeface="Arial"/>
              </a:rPr>
              <a:t>Uncover hidden patterns, e.g. Deep Learning for Genomics</a:t>
            </a:r>
          </a:p>
          <a:p>
            <a:pPr lvl="0"/>
            <a:endParaRPr lang="en-US" sz="2000" dirty="0" smtClean="0">
              <a:solidFill>
                <a:schemeClr val="tx1"/>
              </a:solidFill>
              <a:highlight>
                <a:srgbClr val="FFFFFF"/>
              </a:highlight>
              <a:latin typeface="Arial"/>
              <a:ea typeface="Arial"/>
              <a:cs typeface="Arial"/>
              <a:sym typeface="Arial"/>
            </a:endParaRPr>
          </a:p>
          <a:p>
            <a:pPr lvl="1"/>
            <a:endParaRPr lang="en-US" dirty="0">
              <a:solidFill>
                <a:schemeClr val="tx1"/>
              </a:solidFill>
              <a:highlight>
                <a:srgbClr val="FFFFFF"/>
              </a:highlight>
              <a:latin typeface="Arial"/>
              <a:ea typeface="Arial"/>
              <a:cs typeface="Arial"/>
              <a:sym typeface="Arial"/>
            </a:endParaRPr>
          </a:p>
        </p:txBody>
      </p:sp>
    </p:spTree>
    <p:extLst>
      <p:ext uri="{BB962C8B-B14F-4D97-AF65-F5344CB8AC3E}">
        <p14:creationId xmlns:p14="http://schemas.microsoft.com/office/powerpoint/2010/main" val="1504281920"/>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Shape 212"/>
          <p:cNvSpPr txBox="1">
            <a:spLocks noGrp="1"/>
          </p:cNvSpPr>
          <p:nvPr>
            <p:ph type="ctrTitle"/>
          </p:nvPr>
        </p:nvSpPr>
        <p:spPr>
          <a:xfrm>
            <a:off x="311708" y="744575"/>
            <a:ext cx="8520600" cy="2996152"/>
          </a:xfrm>
          <a:prstGeom prst="rect">
            <a:avLst/>
          </a:prstGeom>
        </p:spPr>
        <p:txBody>
          <a:bodyPr lIns="91425" tIns="91425" rIns="91425" bIns="91425" anchor="t" anchorCtr="0">
            <a:noAutofit/>
          </a:bodyPr>
          <a:lstStyle/>
          <a:p>
            <a:pPr lvl="0" algn="ctr"/>
            <a:r>
              <a:rPr lang="en" sz="2000" b="0" dirty="0" smtClean="0"/>
              <a:t/>
            </a:r>
            <a:br>
              <a:rPr lang="en" sz="2000" b="0" dirty="0" smtClean="0"/>
            </a:br>
            <a:r>
              <a:rPr lang="en" sz="2000" b="0" dirty="0" smtClean="0"/>
              <a:t/>
            </a:r>
            <a:br>
              <a:rPr lang="en" sz="2000" b="0" dirty="0" smtClean="0"/>
            </a:br>
            <a:r>
              <a:rPr lang="en" sz="2000" b="0" dirty="0" smtClean="0"/>
              <a:t>“Programs </a:t>
            </a:r>
            <a:r>
              <a:rPr lang="en" sz="2000" b="0" dirty="0"/>
              <a:t>are not just algorithms as concepts or applied ideas. They are algorithms in </a:t>
            </a:r>
            <a:r>
              <a:rPr lang="en" sz="2000" b="0" dirty="0" smtClean="0"/>
              <a:t>motion</a:t>
            </a:r>
            <a:r>
              <a:rPr lang="en" sz="2000" b="0" dirty="0"/>
              <a:t>. Code is uniquely kinetic. It acts and interacts with </a:t>
            </a:r>
            <a:r>
              <a:rPr lang="en" sz="2000" b="0" dirty="0" smtClean="0"/>
              <a:t>itself, </a:t>
            </a:r>
            <a:r>
              <a:rPr lang="en" sz="2000" b="0" dirty="0"/>
              <a:t>with the world. In code, the mental and the material are one. Code moves. It changes the </a:t>
            </a:r>
            <a:r>
              <a:rPr lang="en" sz="2000" b="0" dirty="0" smtClean="0"/>
              <a:t>world.” </a:t>
            </a:r>
            <a:br>
              <a:rPr lang="en" sz="2000" b="0" dirty="0" smtClean="0"/>
            </a:br>
            <a:r>
              <a:rPr lang="en" sz="2000" b="0" dirty="0"/>
              <a:t/>
            </a:r>
            <a:br>
              <a:rPr lang="en" sz="2000" b="0" dirty="0"/>
            </a:br>
            <a:r>
              <a:rPr lang="en" sz="2000" b="0" dirty="0" smtClean="0"/>
              <a:t>Vikram Chandra, </a:t>
            </a:r>
            <a:r>
              <a:rPr lang="en" sz="2000" b="0" i="1" dirty="0" smtClean="0"/>
              <a:t>Geek Sublime</a:t>
            </a:r>
            <a:endParaRPr lang="en" sz="2000" b="0" i="1" dirty="0"/>
          </a:p>
        </p:txBody>
      </p:sp>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2000" i="1" dirty="0" smtClean="0"/>
              <a:t>“AI is the new electricity.” – Andrew Ng</a:t>
            </a:r>
            <a:endParaRPr lang="en-US" sz="2000" i="1" dirty="0"/>
          </a:p>
        </p:txBody>
      </p:sp>
      <p:pic>
        <p:nvPicPr>
          <p:cNvPr id="5" name="Picture 4">
            <a:hlinkClick r:id="rId2"/>
          </p:cNvPr>
          <p:cNvPicPr>
            <a:picLocks noChangeAspect="1"/>
          </p:cNvPicPr>
          <p:nvPr/>
        </p:nvPicPr>
        <p:blipFill>
          <a:blip r:embed="rId3"/>
          <a:stretch>
            <a:fillRect/>
          </a:stretch>
        </p:blipFill>
        <p:spPr>
          <a:xfrm>
            <a:off x="2355776" y="1199587"/>
            <a:ext cx="4598887" cy="3405249"/>
          </a:xfrm>
          <a:prstGeom prst="rect">
            <a:avLst/>
          </a:prstGeom>
        </p:spPr>
      </p:pic>
    </p:spTree>
    <p:extLst>
      <p:ext uri="{BB962C8B-B14F-4D97-AF65-F5344CB8AC3E}">
        <p14:creationId xmlns:p14="http://schemas.microsoft.com/office/powerpoint/2010/main" val="2746448592"/>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Shape 311"/>
        <p:cNvGrpSpPr/>
        <p:nvPr/>
      </p:nvGrpSpPr>
      <p:grpSpPr>
        <a:xfrm>
          <a:off x="0" y="0"/>
          <a:ext cx="0" cy="0"/>
          <a:chOff x="0" y="0"/>
          <a:chExt cx="0" cy="0"/>
        </a:xfrm>
      </p:grpSpPr>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G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443</TotalTime>
  <Words>438</Words>
  <Application>Microsoft Macintosh PowerPoint</Application>
  <PresentationFormat>On-screen Show (16:9)</PresentationFormat>
  <Paragraphs>104</Paragraphs>
  <Slides>18</Slides>
  <Notes>7</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GA Template</vt:lpstr>
      <vt:lpstr>GA SF: Data Science Immersive</vt:lpstr>
      <vt:lpstr>Instructional Team</vt:lpstr>
      <vt:lpstr>Introductions</vt:lpstr>
      <vt:lpstr>Data Products </vt:lpstr>
      <vt:lpstr>Data Products </vt:lpstr>
      <vt:lpstr>Data Products </vt:lpstr>
      <vt:lpstr>  “Programs are not just algorithms as concepts or applied ideas. They are algorithms in motion. Code is uniquely kinetic. It acts and interacts with itself, with the world. In code, the mental and the material are one. Code moves. It changes the world.”   Vikram Chandra, Geek Sublime</vt:lpstr>
      <vt:lpstr>“AI is the new electricity.” – Andrew Ng</vt:lpstr>
      <vt:lpstr>PowerPoint Presentation</vt:lpstr>
      <vt:lpstr>PowerPoint Presentation</vt:lpstr>
      <vt:lpstr>PowerPoint Presentation</vt:lpstr>
      <vt:lpstr>PowerPoint Presentation</vt:lpstr>
      <vt:lpstr>Data Science: Process</vt:lpstr>
      <vt:lpstr>DATA SCIENCE: PROCESS</vt:lpstr>
      <vt:lpstr>PowerPoint Presentation</vt:lpstr>
      <vt:lpstr>Data Science Immersive: Schedule</vt:lpstr>
      <vt:lpstr>Data Science Immersive: Capstone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 SF: Data Science Immersive</dc:title>
  <cp:lastModifiedBy>Vru Vora</cp:lastModifiedBy>
  <cp:revision>20</cp:revision>
  <dcterms:modified xsi:type="dcterms:W3CDTF">2017-05-15T19:57:04Z</dcterms:modified>
</cp:coreProperties>
</file>